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69" r:id="rId2"/>
    <p:sldId id="485" r:id="rId3"/>
    <p:sldId id="432" r:id="rId4"/>
    <p:sldId id="433" r:id="rId5"/>
    <p:sldId id="434" r:id="rId6"/>
    <p:sldId id="435" r:id="rId7"/>
    <p:sldId id="436" r:id="rId8"/>
    <p:sldId id="461" r:id="rId9"/>
    <p:sldId id="441" r:id="rId10"/>
    <p:sldId id="462" r:id="rId11"/>
    <p:sldId id="463" r:id="rId12"/>
    <p:sldId id="473" r:id="rId13"/>
    <p:sldId id="474" r:id="rId14"/>
    <p:sldId id="475" r:id="rId15"/>
    <p:sldId id="476" r:id="rId16"/>
    <p:sldId id="477" r:id="rId17"/>
    <p:sldId id="437" r:id="rId18"/>
    <p:sldId id="438" r:id="rId19"/>
    <p:sldId id="484" r:id="rId20"/>
    <p:sldId id="440" r:id="rId21"/>
    <p:sldId id="443" r:id="rId22"/>
    <p:sldId id="468" r:id="rId23"/>
    <p:sldId id="469" r:id="rId24"/>
    <p:sldId id="470" r:id="rId25"/>
    <p:sldId id="471" r:id="rId26"/>
    <p:sldId id="472" r:id="rId27"/>
    <p:sldId id="445" r:id="rId28"/>
    <p:sldId id="464" r:id="rId29"/>
    <p:sldId id="465" r:id="rId30"/>
    <p:sldId id="466" r:id="rId31"/>
    <p:sldId id="483" r:id="rId32"/>
    <p:sldId id="481" r:id="rId33"/>
    <p:sldId id="482" r:id="rId34"/>
    <p:sldId id="467" r:id="rId35"/>
    <p:sldId id="478" r:id="rId36"/>
    <p:sldId id="480" r:id="rId37"/>
    <p:sldId id="486" r:id="rId38"/>
    <p:sldId id="295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4">
          <p15:clr>
            <a:srgbClr val="A4A3A4"/>
          </p15:clr>
        </p15:guide>
        <p15:guide id="2" pos="3840">
          <p15:clr>
            <a:srgbClr val="A4A3A4"/>
          </p15:clr>
        </p15:guide>
        <p15:guide id="3" pos="461">
          <p15:clr>
            <a:srgbClr val="A4A3A4"/>
          </p15:clr>
        </p15:guide>
        <p15:guide id="4" pos="7219">
          <p15:clr>
            <a:srgbClr val="A4A3A4"/>
          </p15:clr>
        </p15:guide>
        <p15:guide id="5" orient="horz" pos="8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0D1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09" autoAdjust="0"/>
    <p:restoredTop sz="66635" autoAdjust="0"/>
  </p:normalViewPr>
  <p:slideViewPr>
    <p:cSldViewPr snapToGrid="0" showGuides="1">
      <p:cViewPr varScale="1">
        <p:scale>
          <a:sx n="64" d="100"/>
          <a:sy n="64" d="100"/>
        </p:scale>
        <p:origin x="1444" y="40"/>
      </p:cViewPr>
      <p:guideLst>
        <p:guide orient="horz" pos="2194"/>
        <p:guide pos="3840"/>
        <p:guide pos="461"/>
        <p:guide pos="7219"/>
        <p:guide orient="horz" pos="86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2A755-7502-47DC-89A2-0275E0A6FC3F}" type="datetimeFigureOut">
              <a:rPr lang="zh-CN" altLang="en-US" smtClean="0"/>
              <a:t>2019/6/6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47B22-41A3-4436-8E67-11B2F2043F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657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819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月，差不多正式比特币最值钱的时候，交易总数走过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万个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82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857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688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45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210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356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683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在比特币的脚本验证中，执行简单的数学运算时，脚本“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3 OPADD 5 OP_EQUAL 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演示了算术加法操作码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OP_ADD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，该操作码将两个数字相加，然后把结果推送到堆栈， 后面的条件操作符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OP_EQUAL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是验算之前的两数之和是否等于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。为了简化起见，前缀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在一步步的演示过程中将被省略。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706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在比特币的脚本验证中，执行简单的数学运算时，脚本“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3 OPADD 5 OP_EQUAL 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演示了算术加法操作码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OP_ADD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，该操作码将两个数字相加，然后把结果推送到堆栈， 后面的条件操作符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OP_EQUAL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是验算之前的两数之和是否等于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。为了简化起见，前缀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在一步步的演示过程中将被省略。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792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662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在比特币的脚本验证中，执行简单的数学运算时，脚本“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3 OPADD 5 OP_EQUAL 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演示了算术加法操作码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OP_ADD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，该操作码将两个数字相加，然后把结果推送到堆栈， 后面的条件操作符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OP_EQUAL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是验算之前的两数之和是否等于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。为了简化起见，前缀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在一步步的演示过程中将被省略。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824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在比特币的脚本验证中，执行简单的数学运算时，脚本“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3 OPADD 5 OP_EQUAL 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演示了算术加法操作码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OP_ADD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，该操作码将两个数字相加，然后把结果推送到堆栈， 后面的条件操作符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OP_EQUAL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是验算之前的两数之和是否等于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。为了简化起见，前缀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在一步步的演示过程中将被省略。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474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在比特币的脚本验证中，执行简单的数学运算时，脚本“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3 OPADD 5 OP_EQUAL 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演示了算术加法操作码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OP_ADD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，该操作码将两个数字相加，然后把结果推送到堆栈， 后面的条件操作符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OP_EQUAL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是验算之前的两数之和是否等于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。为了简化起见，前缀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在一步步的演示过程中将被省略。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549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在比特币的脚本验证中，执行简单的数学运算时，脚本“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3 OPADD 5 OP_EQUAL 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演示了算术加法操作码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OP_ADD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，该操作码将两个数字相加，然后把结果推送到堆栈， 后面的条件操作符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OP_EQUAL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是验算之前的两数之和是否等于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。为了简化起见，前缀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在一步步的演示过程中将被省略。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445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4821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593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458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179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149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247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 </a:t>
            </a:r>
            <a:r>
              <a:rPr lang="zh-CN" altLang="en-US" sz="1200" b="1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公钥</a:t>
            </a:r>
            <a:r>
              <a:rPr lang="zh-CN" altLang="en-US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：在公钥加密过程中，公钥由私钥生成，比特币使用基于</a:t>
            </a:r>
            <a:r>
              <a:rPr lang="en-US" altLang="zh-CN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SECP256K1</a:t>
            </a:r>
            <a:r>
              <a:rPr lang="zh-CN" altLang="en-US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标准的</a:t>
            </a:r>
            <a:r>
              <a:rPr lang="en-US" altLang="zh-CN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ECC.</a:t>
            </a:r>
            <a:r>
              <a:rPr lang="zh-CN" altLang="en-US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其中，私钥被随机选择，长度为</a:t>
            </a:r>
            <a:r>
              <a:rPr lang="en-US" altLang="zh-CN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256</a:t>
            </a:r>
            <a:r>
              <a:rPr lang="zh-CN" altLang="en-US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位，相应地，公钥可以通过未压缩或压缩格式显示</a:t>
            </a:r>
            <a:r>
              <a:rPr lang="en-US" altLang="zh-CN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en-US" sz="1200" b="1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私钥</a:t>
            </a:r>
            <a:r>
              <a:rPr lang="zh-CN" altLang="en-US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：在</a:t>
            </a:r>
            <a:r>
              <a:rPr lang="en-US" altLang="zh-CN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SECP256K1 ECDSA</a:t>
            </a:r>
            <a:r>
              <a:rPr lang="zh-CN" altLang="en-US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所推荐的范围内，私钥一般表示为</a:t>
            </a:r>
            <a:r>
              <a:rPr lang="en-US" altLang="zh-CN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256</a:t>
            </a:r>
            <a:r>
              <a:rPr lang="zh-CN" altLang="en-US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位数字</a:t>
            </a:r>
            <a:r>
              <a:rPr lang="en-US" altLang="zh-CN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  <a:r>
              <a:rPr lang="zh-CN" altLang="en-US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作为有效的私钥，随机选取的</a:t>
            </a:r>
            <a:r>
              <a:rPr lang="en-US" altLang="zh-CN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256</a:t>
            </a:r>
            <a:r>
              <a:rPr lang="zh-CN" altLang="en-US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位数字位于</a:t>
            </a:r>
            <a:r>
              <a:rPr lang="en-US" altLang="zh-CN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0X1</a:t>
            </a:r>
            <a:r>
              <a:rPr lang="en-US" altLang="zh-CN" sz="1200" baseline="-25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~</a:t>
            </a:r>
            <a:r>
              <a:rPr lang="en-US" altLang="zh-CN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0xFFFF FFFF </a:t>
            </a:r>
            <a:r>
              <a:rPr lang="en-US" altLang="zh-CN" sz="1200" dirty="0" err="1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FFFF</a:t>
            </a:r>
            <a:r>
              <a:rPr lang="en-US" altLang="zh-CN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1200" dirty="0" err="1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FFFF</a:t>
            </a:r>
            <a:r>
              <a:rPr lang="en-US" altLang="zh-CN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1200" dirty="0" err="1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FFFF</a:t>
            </a:r>
            <a:r>
              <a:rPr lang="en-US" altLang="zh-CN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1200" dirty="0" err="1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FFFF</a:t>
            </a:r>
            <a:r>
              <a:rPr lang="en-US" altLang="zh-CN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FFFE BAAE DCE6 AF48 S03B BFD2 5E8C D036 4140</a:t>
            </a:r>
            <a:r>
              <a:rPr lang="zh-CN" altLang="en-US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范围内</a:t>
            </a:r>
            <a:r>
              <a:rPr lang="en-US" altLang="zh-CN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  <a:r>
              <a:rPr lang="zh-CN" altLang="en-US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私钥通常使用钱包</a:t>
            </a:r>
            <a:r>
              <a:rPr lang="en-US" altLang="zh-CN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(WIF)</a:t>
            </a:r>
            <a:r>
              <a:rPr lang="zh-CN" altLang="en-US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倒入格式，以使其易于复制和使用，同时</a:t>
            </a:r>
            <a:r>
              <a:rPr lang="en-US" altLang="zh-CN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WIF</a:t>
            </a:r>
            <a:r>
              <a:rPr lang="zh-CN" altLang="en-US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可以转换为私钥，反之亦然</a:t>
            </a:r>
            <a:r>
              <a:rPr lang="en-US" altLang="zh-CN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  <a:r>
              <a:rPr lang="zh-CN" altLang="en-US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此外有时还使用迷你私钥格式，并在</a:t>
            </a:r>
            <a:r>
              <a:rPr lang="en-US" altLang="zh-CN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30</a:t>
            </a:r>
            <a:r>
              <a:rPr lang="zh-CN" altLang="en-US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个字符以内对秘钥进行编码，以实现空间有限的存储操作</a:t>
            </a:r>
            <a:endParaRPr lang="en-US" altLang="zh-CN" sz="1200" dirty="0" smtClean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、使用一个私钥的相应公钥，并对其执行两次哈希操作</a:t>
            </a:r>
            <a:r>
              <a:rPr lang="en-US" altLang="zh-CN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首先可使用</a:t>
            </a:r>
            <a:r>
              <a:rPr lang="en-US" altLang="zh-CN" sz="1200" b="1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SHA256</a:t>
            </a:r>
            <a:r>
              <a:rPr lang="zh-CN" altLang="en-US" sz="1200" b="1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算法</a:t>
            </a:r>
            <a:r>
              <a:rPr lang="zh-CN" altLang="en-US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，然后使用</a:t>
            </a:r>
            <a:r>
              <a:rPr lang="en-US" altLang="zh-CN" sz="1200" b="1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RIPEMD160</a:t>
            </a:r>
            <a:r>
              <a:rPr lang="zh-CN" altLang="en-US" sz="1200" b="1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算法</a:t>
            </a:r>
            <a:r>
              <a:rPr lang="en-US" altLang="zh-CN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  <a:r>
              <a:rPr lang="zh-CN" altLang="en-US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最终的</a:t>
            </a:r>
            <a:r>
              <a:rPr lang="en-US" altLang="zh-CN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160</a:t>
            </a:r>
            <a:r>
              <a:rPr lang="zh-CN" altLang="en-US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位哈希值通过一个版本号添加</a:t>
            </a:r>
            <a:r>
              <a:rPr lang="zh-CN" altLang="en-US" sz="1200" b="1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前缀</a:t>
            </a:r>
            <a:r>
              <a:rPr lang="zh-CN" altLang="en-US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，最后采用</a:t>
            </a:r>
            <a:r>
              <a:rPr lang="en-US" altLang="zh-CN" sz="1200" b="1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Base58Check</a:t>
            </a:r>
            <a:r>
              <a:rPr lang="zh-CN" altLang="en-US" sz="1200" b="1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编码</a:t>
            </a:r>
            <a:r>
              <a:rPr lang="zh-CN" altLang="en-US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方案进行编码</a:t>
            </a:r>
            <a:r>
              <a:rPr lang="en-US" altLang="zh-CN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2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、签名</a:t>
            </a:r>
            <a:endParaRPr lang="en-US" altLang="zh-CN" sz="1200" dirty="0" smtClean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354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358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矿池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专用集成电路，数千个同时运行，单个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算力能够达到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GH/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FPGA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现场可编程门阵列：可访问性、编程难度、程序设计的专业知识以及配置难度   生命短暂：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X6500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Ztex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Icarus   400M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：支持并行计算    但是过热问题、需要专门的主板和额外的硬件以安装多个显卡，高端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700MH/S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：第战役中，笔记本、台式电脑等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614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91" b="14193"/>
          <a:stretch>
            <a:fillRect/>
          </a:stretch>
        </p:blipFill>
        <p:spPr>
          <a:xfrm>
            <a:off x="1" y="0"/>
            <a:ext cx="12192000" cy="48387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4838700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4838700"/>
            <a:ext cx="12192000" cy="1143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0220325" y="512763"/>
            <a:ext cx="1239777" cy="388521"/>
            <a:chOff x="2571750" y="2305050"/>
            <a:chExt cx="7107238" cy="2227263"/>
          </a:xfrm>
          <a:solidFill>
            <a:schemeClr val="bg1"/>
          </a:solidFill>
        </p:grpSpPr>
        <p:sp>
          <p:nvSpPr>
            <p:cNvPr id="11" name="Freeform 5"/>
            <p:cNvSpPr/>
            <p:nvPr/>
          </p:nvSpPr>
          <p:spPr bwMode="auto">
            <a:xfrm>
              <a:off x="5570538" y="2641600"/>
              <a:ext cx="169863" cy="527050"/>
            </a:xfrm>
            <a:custGeom>
              <a:avLst/>
              <a:gdLst>
                <a:gd name="T0" fmla="*/ 0 w 40"/>
                <a:gd name="T1" fmla="*/ 117 h 124"/>
                <a:gd name="T2" fmla="*/ 7 w 40"/>
                <a:gd name="T3" fmla="*/ 122 h 124"/>
                <a:gd name="T4" fmla="*/ 23 w 40"/>
                <a:gd name="T5" fmla="*/ 95 h 124"/>
                <a:gd name="T6" fmla="*/ 39 w 40"/>
                <a:gd name="T7" fmla="*/ 34 h 124"/>
                <a:gd name="T8" fmla="*/ 15 w 40"/>
                <a:gd name="T9" fmla="*/ 0 h 124"/>
                <a:gd name="T10" fmla="*/ 7 w 40"/>
                <a:gd name="T11" fmla="*/ 7 h 124"/>
                <a:gd name="T12" fmla="*/ 12 w 40"/>
                <a:gd name="T13" fmla="*/ 42 h 124"/>
                <a:gd name="T14" fmla="*/ 6 w 40"/>
                <a:gd name="T15" fmla="*/ 95 h 124"/>
                <a:gd name="T16" fmla="*/ 0 w 40"/>
                <a:gd name="T17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24">
                  <a:moveTo>
                    <a:pt x="0" y="117"/>
                  </a:moveTo>
                  <a:cubicBezTo>
                    <a:pt x="0" y="117"/>
                    <a:pt x="0" y="124"/>
                    <a:pt x="7" y="122"/>
                  </a:cubicBezTo>
                  <a:cubicBezTo>
                    <a:pt x="7" y="122"/>
                    <a:pt x="23" y="109"/>
                    <a:pt x="23" y="95"/>
                  </a:cubicBezTo>
                  <a:cubicBezTo>
                    <a:pt x="23" y="95"/>
                    <a:pt x="29" y="51"/>
                    <a:pt x="39" y="34"/>
                  </a:cubicBezTo>
                  <a:cubicBezTo>
                    <a:pt x="39" y="34"/>
                    <a:pt x="40" y="23"/>
                    <a:pt x="15" y="0"/>
                  </a:cubicBezTo>
                  <a:cubicBezTo>
                    <a:pt x="15" y="0"/>
                    <a:pt x="7" y="2"/>
                    <a:pt x="7" y="7"/>
                  </a:cubicBezTo>
                  <a:cubicBezTo>
                    <a:pt x="8" y="11"/>
                    <a:pt x="19" y="16"/>
                    <a:pt x="12" y="4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111"/>
                    <a:pt x="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/>
            <p:nvPr/>
          </p:nvSpPr>
          <p:spPr bwMode="auto">
            <a:xfrm>
              <a:off x="5765800" y="3117850"/>
              <a:ext cx="325438" cy="336550"/>
            </a:xfrm>
            <a:custGeom>
              <a:avLst/>
              <a:gdLst>
                <a:gd name="T0" fmla="*/ 71 w 77"/>
                <a:gd name="T1" fmla="*/ 34 h 79"/>
                <a:gd name="T2" fmla="*/ 46 w 77"/>
                <a:gd name="T3" fmla="*/ 6 h 79"/>
                <a:gd name="T4" fmla="*/ 36 w 77"/>
                <a:gd name="T5" fmla="*/ 13 h 79"/>
                <a:gd name="T6" fmla="*/ 3 w 77"/>
                <a:gd name="T7" fmla="*/ 66 h 79"/>
                <a:gd name="T8" fmla="*/ 14 w 77"/>
                <a:gd name="T9" fmla="*/ 70 h 79"/>
                <a:gd name="T10" fmla="*/ 62 w 77"/>
                <a:gd name="T11" fmla="*/ 48 h 79"/>
                <a:gd name="T12" fmla="*/ 71 w 77"/>
                <a:gd name="T13" fmla="*/ 3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9">
                  <a:moveTo>
                    <a:pt x="71" y="34"/>
                  </a:move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34" y="0"/>
                    <a:pt x="36" y="13"/>
                  </a:cubicBezTo>
                  <a:cubicBezTo>
                    <a:pt x="36" y="13"/>
                    <a:pt x="24" y="55"/>
                    <a:pt x="3" y="66"/>
                  </a:cubicBezTo>
                  <a:cubicBezTo>
                    <a:pt x="3" y="66"/>
                    <a:pt x="0" y="79"/>
                    <a:pt x="14" y="70"/>
                  </a:cubicBezTo>
                  <a:cubicBezTo>
                    <a:pt x="14" y="70"/>
                    <a:pt x="51" y="47"/>
                    <a:pt x="62" y="48"/>
                  </a:cubicBezTo>
                  <a:cubicBezTo>
                    <a:pt x="62" y="48"/>
                    <a:pt x="77" y="44"/>
                    <a:pt x="7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/>
            <p:nvPr/>
          </p:nvSpPr>
          <p:spPr bwMode="auto">
            <a:xfrm>
              <a:off x="5103813" y="3186113"/>
              <a:ext cx="619125" cy="506413"/>
            </a:xfrm>
            <a:custGeom>
              <a:avLst/>
              <a:gdLst>
                <a:gd name="T0" fmla="*/ 141 w 146"/>
                <a:gd name="T1" fmla="*/ 10 h 119"/>
                <a:gd name="T2" fmla="*/ 135 w 146"/>
                <a:gd name="T3" fmla="*/ 3 h 119"/>
                <a:gd name="T4" fmla="*/ 96 w 146"/>
                <a:gd name="T5" fmla="*/ 35 h 119"/>
                <a:gd name="T6" fmla="*/ 61 w 146"/>
                <a:gd name="T7" fmla="*/ 66 h 119"/>
                <a:gd name="T8" fmla="*/ 38 w 146"/>
                <a:gd name="T9" fmla="*/ 83 h 119"/>
                <a:gd name="T10" fmla="*/ 36 w 146"/>
                <a:gd name="T11" fmla="*/ 80 h 119"/>
                <a:gd name="T12" fmla="*/ 32 w 146"/>
                <a:gd name="T13" fmla="*/ 18 h 119"/>
                <a:gd name="T14" fmla="*/ 28 w 146"/>
                <a:gd name="T15" fmla="*/ 28 h 119"/>
                <a:gd name="T16" fmla="*/ 0 w 146"/>
                <a:gd name="T17" fmla="*/ 92 h 119"/>
                <a:gd name="T18" fmla="*/ 22 w 146"/>
                <a:gd name="T19" fmla="*/ 119 h 119"/>
                <a:gd name="T20" fmla="*/ 82 w 146"/>
                <a:gd name="T21" fmla="*/ 88 h 119"/>
                <a:gd name="T22" fmla="*/ 111 w 146"/>
                <a:gd name="T23" fmla="*/ 57 h 119"/>
                <a:gd name="T24" fmla="*/ 141 w 146"/>
                <a:gd name="T25" fmla="*/ 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19">
                  <a:moveTo>
                    <a:pt x="141" y="10"/>
                  </a:moveTo>
                  <a:cubicBezTo>
                    <a:pt x="141" y="10"/>
                    <a:pt x="146" y="0"/>
                    <a:pt x="135" y="3"/>
                  </a:cubicBezTo>
                  <a:cubicBezTo>
                    <a:pt x="135" y="3"/>
                    <a:pt x="112" y="32"/>
                    <a:pt x="96" y="35"/>
                  </a:cubicBezTo>
                  <a:cubicBezTo>
                    <a:pt x="96" y="35"/>
                    <a:pt x="71" y="61"/>
                    <a:pt x="61" y="66"/>
                  </a:cubicBezTo>
                  <a:cubicBezTo>
                    <a:pt x="61" y="66"/>
                    <a:pt x="41" y="78"/>
                    <a:pt x="38" y="83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80"/>
                    <a:pt x="58" y="28"/>
                    <a:pt x="32" y="18"/>
                  </a:cubicBezTo>
                  <a:cubicBezTo>
                    <a:pt x="32" y="18"/>
                    <a:pt x="27" y="20"/>
                    <a:pt x="28" y="28"/>
                  </a:cubicBezTo>
                  <a:cubicBezTo>
                    <a:pt x="28" y="28"/>
                    <a:pt x="12" y="85"/>
                    <a:pt x="0" y="92"/>
                  </a:cubicBezTo>
                  <a:cubicBezTo>
                    <a:pt x="0" y="92"/>
                    <a:pt x="10" y="109"/>
                    <a:pt x="22" y="119"/>
                  </a:cubicBezTo>
                  <a:cubicBezTo>
                    <a:pt x="22" y="119"/>
                    <a:pt x="68" y="98"/>
                    <a:pt x="82" y="88"/>
                  </a:cubicBezTo>
                  <a:cubicBezTo>
                    <a:pt x="82" y="88"/>
                    <a:pt x="105" y="66"/>
                    <a:pt x="111" y="57"/>
                  </a:cubicBezTo>
                  <a:cubicBezTo>
                    <a:pt x="111" y="57"/>
                    <a:pt x="134" y="26"/>
                    <a:pt x="1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/>
            <p:nvPr/>
          </p:nvSpPr>
          <p:spPr bwMode="auto">
            <a:xfrm>
              <a:off x="7410450" y="2632075"/>
              <a:ext cx="890588" cy="1108075"/>
            </a:xfrm>
            <a:custGeom>
              <a:avLst/>
              <a:gdLst>
                <a:gd name="T0" fmla="*/ 196 w 210"/>
                <a:gd name="T1" fmla="*/ 11 h 260"/>
                <a:gd name="T2" fmla="*/ 184 w 210"/>
                <a:gd name="T3" fmla="*/ 19 h 260"/>
                <a:gd name="T4" fmla="*/ 164 w 210"/>
                <a:gd name="T5" fmla="*/ 30 h 260"/>
                <a:gd name="T6" fmla="*/ 140 w 210"/>
                <a:gd name="T7" fmla="*/ 6 h 260"/>
                <a:gd name="T8" fmla="*/ 126 w 210"/>
                <a:gd name="T9" fmla="*/ 7 h 260"/>
                <a:gd name="T10" fmla="*/ 132 w 210"/>
                <a:gd name="T11" fmla="*/ 35 h 260"/>
                <a:gd name="T12" fmla="*/ 133 w 210"/>
                <a:gd name="T13" fmla="*/ 48 h 260"/>
                <a:gd name="T14" fmla="*/ 90 w 210"/>
                <a:gd name="T15" fmla="*/ 80 h 260"/>
                <a:gd name="T16" fmla="*/ 89 w 210"/>
                <a:gd name="T17" fmla="*/ 54 h 260"/>
                <a:gd name="T18" fmla="*/ 78 w 210"/>
                <a:gd name="T19" fmla="*/ 56 h 260"/>
                <a:gd name="T20" fmla="*/ 79 w 210"/>
                <a:gd name="T21" fmla="*/ 105 h 260"/>
                <a:gd name="T22" fmla="*/ 112 w 210"/>
                <a:gd name="T23" fmla="*/ 109 h 260"/>
                <a:gd name="T24" fmla="*/ 89 w 210"/>
                <a:gd name="T25" fmla="*/ 149 h 260"/>
                <a:gd name="T26" fmla="*/ 14 w 210"/>
                <a:gd name="T27" fmla="*/ 244 h 260"/>
                <a:gd name="T28" fmla="*/ 23 w 210"/>
                <a:gd name="T29" fmla="*/ 252 h 260"/>
                <a:gd name="T30" fmla="*/ 98 w 210"/>
                <a:gd name="T31" fmla="*/ 182 h 260"/>
                <a:gd name="T32" fmla="*/ 170 w 210"/>
                <a:gd name="T33" fmla="*/ 55 h 260"/>
                <a:gd name="T34" fmla="*/ 210 w 210"/>
                <a:gd name="T35" fmla="*/ 27 h 260"/>
                <a:gd name="T36" fmla="*/ 196 w 210"/>
                <a:gd name="T37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60">
                  <a:moveTo>
                    <a:pt x="196" y="11"/>
                  </a:moveTo>
                  <a:cubicBezTo>
                    <a:pt x="189" y="9"/>
                    <a:pt x="184" y="19"/>
                    <a:pt x="184" y="19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3"/>
                    <a:pt x="140" y="6"/>
                    <a:pt x="140" y="6"/>
                  </a:cubicBezTo>
                  <a:cubicBezTo>
                    <a:pt x="128" y="0"/>
                    <a:pt x="126" y="7"/>
                    <a:pt x="126" y="7"/>
                  </a:cubicBezTo>
                  <a:cubicBezTo>
                    <a:pt x="122" y="16"/>
                    <a:pt x="132" y="35"/>
                    <a:pt x="132" y="35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75" y="73"/>
                    <a:pt x="89" y="54"/>
                    <a:pt x="89" y="54"/>
                  </a:cubicBezTo>
                  <a:cubicBezTo>
                    <a:pt x="87" y="39"/>
                    <a:pt x="78" y="56"/>
                    <a:pt x="78" y="56"/>
                  </a:cubicBezTo>
                  <a:cubicBezTo>
                    <a:pt x="67" y="81"/>
                    <a:pt x="79" y="105"/>
                    <a:pt x="79" y="105"/>
                  </a:cubicBezTo>
                  <a:cubicBezTo>
                    <a:pt x="90" y="123"/>
                    <a:pt x="108" y="112"/>
                    <a:pt x="112" y="109"/>
                  </a:cubicBezTo>
                  <a:cubicBezTo>
                    <a:pt x="106" y="115"/>
                    <a:pt x="89" y="149"/>
                    <a:pt x="89" y="149"/>
                  </a:cubicBezTo>
                  <a:cubicBezTo>
                    <a:pt x="68" y="204"/>
                    <a:pt x="14" y="244"/>
                    <a:pt x="14" y="244"/>
                  </a:cubicBezTo>
                  <a:cubicBezTo>
                    <a:pt x="0" y="260"/>
                    <a:pt x="23" y="252"/>
                    <a:pt x="23" y="252"/>
                  </a:cubicBezTo>
                  <a:cubicBezTo>
                    <a:pt x="44" y="243"/>
                    <a:pt x="98" y="182"/>
                    <a:pt x="98" y="182"/>
                  </a:cubicBezTo>
                  <a:cubicBezTo>
                    <a:pt x="175" y="91"/>
                    <a:pt x="170" y="55"/>
                    <a:pt x="170" y="55"/>
                  </a:cubicBezTo>
                  <a:cubicBezTo>
                    <a:pt x="188" y="47"/>
                    <a:pt x="210" y="27"/>
                    <a:pt x="210" y="27"/>
                  </a:cubicBezTo>
                  <a:lnTo>
                    <a:pt x="19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/>
            <p:nvPr/>
          </p:nvSpPr>
          <p:spPr bwMode="auto">
            <a:xfrm>
              <a:off x="8166100" y="3233738"/>
              <a:ext cx="246063" cy="428625"/>
            </a:xfrm>
            <a:custGeom>
              <a:avLst/>
              <a:gdLst>
                <a:gd name="T0" fmla="*/ 9 w 58"/>
                <a:gd name="T1" fmla="*/ 23 h 101"/>
                <a:gd name="T2" fmla="*/ 9 w 58"/>
                <a:gd name="T3" fmla="*/ 86 h 101"/>
                <a:gd name="T4" fmla="*/ 14 w 58"/>
                <a:gd name="T5" fmla="*/ 96 h 101"/>
                <a:gd name="T6" fmla="*/ 51 w 58"/>
                <a:gd name="T7" fmla="*/ 50 h 101"/>
                <a:gd name="T8" fmla="*/ 21 w 58"/>
                <a:gd name="T9" fmla="*/ 11 h 101"/>
                <a:gd name="T10" fmla="*/ 9 w 58"/>
                <a:gd name="T11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01">
                  <a:moveTo>
                    <a:pt x="9" y="23"/>
                  </a:moveTo>
                  <a:cubicBezTo>
                    <a:pt x="9" y="23"/>
                    <a:pt x="23" y="73"/>
                    <a:pt x="9" y="86"/>
                  </a:cubicBezTo>
                  <a:cubicBezTo>
                    <a:pt x="9" y="86"/>
                    <a:pt x="0" y="101"/>
                    <a:pt x="14" y="96"/>
                  </a:cubicBezTo>
                  <a:cubicBezTo>
                    <a:pt x="14" y="96"/>
                    <a:pt x="35" y="62"/>
                    <a:pt x="51" y="50"/>
                  </a:cubicBezTo>
                  <a:cubicBezTo>
                    <a:pt x="51" y="50"/>
                    <a:pt x="58" y="24"/>
                    <a:pt x="21" y="11"/>
                  </a:cubicBezTo>
                  <a:cubicBezTo>
                    <a:pt x="21" y="11"/>
                    <a:pt x="1" y="0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8755063" y="2305050"/>
              <a:ext cx="923925" cy="1587500"/>
            </a:xfrm>
            <a:custGeom>
              <a:avLst/>
              <a:gdLst>
                <a:gd name="T0" fmla="*/ 140 w 218"/>
                <a:gd name="T1" fmla="*/ 7 h 373"/>
                <a:gd name="T2" fmla="*/ 135 w 218"/>
                <a:gd name="T3" fmla="*/ 15 h 373"/>
                <a:gd name="T4" fmla="*/ 112 w 218"/>
                <a:gd name="T5" fmla="*/ 34 h 373"/>
                <a:gd name="T6" fmla="*/ 88 w 218"/>
                <a:gd name="T7" fmla="*/ 44 h 373"/>
                <a:gd name="T8" fmla="*/ 78 w 218"/>
                <a:gd name="T9" fmla="*/ 59 h 373"/>
                <a:gd name="T10" fmla="*/ 39 w 218"/>
                <a:gd name="T11" fmla="*/ 96 h 373"/>
                <a:gd name="T12" fmla="*/ 22 w 218"/>
                <a:gd name="T13" fmla="*/ 82 h 373"/>
                <a:gd name="T14" fmla="*/ 11 w 218"/>
                <a:gd name="T15" fmla="*/ 90 h 373"/>
                <a:gd name="T16" fmla="*/ 17 w 218"/>
                <a:gd name="T17" fmla="*/ 125 h 373"/>
                <a:gd name="T18" fmla="*/ 43 w 218"/>
                <a:gd name="T19" fmla="*/ 111 h 373"/>
                <a:gd name="T20" fmla="*/ 83 w 218"/>
                <a:gd name="T21" fmla="*/ 70 h 373"/>
                <a:gd name="T22" fmla="*/ 112 w 218"/>
                <a:gd name="T23" fmla="*/ 78 h 373"/>
                <a:gd name="T24" fmla="*/ 103 w 218"/>
                <a:gd name="T25" fmla="*/ 99 h 373"/>
                <a:gd name="T26" fmla="*/ 28 w 218"/>
                <a:gd name="T27" fmla="*/ 189 h 373"/>
                <a:gd name="T28" fmla="*/ 27 w 218"/>
                <a:gd name="T29" fmla="*/ 220 h 373"/>
                <a:gd name="T30" fmla="*/ 51 w 218"/>
                <a:gd name="T31" fmla="*/ 220 h 373"/>
                <a:gd name="T32" fmla="*/ 76 w 218"/>
                <a:gd name="T33" fmla="*/ 194 h 373"/>
                <a:gd name="T34" fmla="*/ 67 w 218"/>
                <a:gd name="T35" fmla="*/ 231 h 373"/>
                <a:gd name="T36" fmla="*/ 90 w 218"/>
                <a:gd name="T37" fmla="*/ 244 h 373"/>
                <a:gd name="T38" fmla="*/ 125 w 218"/>
                <a:gd name="T39" fmla="*/ 255 h 373"/>
                <a:gd name="T40" fmla="*/ 3 w 218"/>
                <a:gd name="T41" fmla="*/ 309 h 373"/>
                <a:gd name="T42" fmla="*/ 102 w 218"/>
                <a:gd name="T43" fmla="*/ 361 h 373"/>
                <a:gd name="T44" fmla="*/ 148 w 218"/>
                <a:gd name="T45" fmla="*/ 325 h 373"/>
                <a:gd name="T46" fmla="*/ 149 w 218"/>
                <a:gd name="T47" fmla="*/ 288 h 373"/>
                <a:gd name="T48" fmla="*/ 154 w 218"/>
                <a:gd name="T49" fmla="*/ 280 h 373"/>
                <a:gd name="T50" fmla="*/ 179 w 218"/>
                <a:gd name="T51" fmla="*/ 286 h 373"/>
                <a:gd name="T52" fmla="*/ 193 w 218"/>
                <a:gd name="T53" fmla="*/ 286 h 373"/>
                <a:gd name="T54" fmla="*/ 188 w 218"/>
                <a:gd name="T55" fmla="*/ 262 h 373"/>
                <a:gd name="T56" fmla="*/ 142 w 218"/>
                <a:gd name="T57" fmla="*/ 256 h 373"/>
                <a:gd name="T58" fmla="*/ 99 w 218"/>
                <a:gd name="T59" fmla="*/ 224 h 373"/>
                <a:gd name="T60" fmla="*/ 114 w 218"/>
                <a:gd name="T61" fmla="*/ 162 h 373"/>
                <a:gd name="T62" fmla="*/ 75 w 218"/>
                <a:gd name="T63" fmla="*/ 168 h 373"/>
                <a:gd name="T64" fmla="*/ 111 w 218"/>
                <a:gd name="T65" fmla="*/ 129 h 373"/>
                <a:gd name="T66" fmla="*/ 120 w 218"/>
                <a:gd name="T67" fmla="*/ 111 h 373"/>
                <a:gd name="T68" fmla="*/ 141 w 218"/>
                <a:gd name="T69" fmla="*/ 80 h 373"/>
                <a:gd name="T70" fmla="*/ 172 w 218"/>
                <a:gd name="T71" fmla="*/ 13 h 373"/>
                <a:gd name="T72" fmla="*/ 140 w 218"/>
                <a:gd name="T73" fmla="*/ 7 h 373"/>
                <a:gd name="T74" fmla="*/ 129 w 218"/>
                <a:gd name="T75" fmla="*/ 314 h 373"/>
                <a:gd name="T76" fmla="*/ 63 w 218"/>
                <a:gd name="T77" fmla="*/ 330 h 373"/>
                <a:gd name="T78" fmla="*/ 79 w 218"/>
                <a:gd name="T79" fmla="*/ 301 h 373"/>
                <a:gd name="T80" fmla="*/ 114 w 218"/>
                <a:gd name="T81" fmla="*/ 283 h 373"/>
                <a:gd name="T82" fmla="*/ 129 w 218"/>
                <a:gd name="T83" fmla="*/ 314 h 373"/>
                <a:gd name="T84" fmla="*/ 119 w 218"/>
                <a:gd name="T85" fmla="*/ 50 h 373"/>
                <a:gd name="T86" fmla="*/ 123 w 218"/>
                <a:gd name="T87" fmla="*/ 42 h 373"/>
                <a:gd name="T88" fmla="*/ 136 w 218"/>
                <a:gd name="T89" fmla="*/ 33 h 373"/>
                <a:gd name="T90" fmla="*/ 119 w 218"/>
                <a:gd name="T91" fmla="*/ 5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373">
                  <a:moveTo>
                    <a:pt x="140" y="7"/>
                  </a:moveTo>
                  <a:cubicBezTo>
                    <a:pt x="135" y="15"/>
                    <a:pt x="135" y="15"/>
                    <a:pt x="135" y="15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4"/>
                    <a:pt x="113" y="52"/>
                    <a:pt x="88" y="44"/>
                  </a:cubicBezTo>
                  <a:cubicBezTo>
                    <a:pt x="88" y="44"/>
                    <a:pt x="79" y="44"/>
                    <a:pt x="78" y="5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6"/>
                    <a:pt x="26" y="107"/>
                    <a:pt x="22" y="82"/>
                  </a:cubicBezTo>
                  <a:cubicBezTo>
                    <a:pt x="22" y="82"/>
                    <a:pt x="18" y="63"/>
                    <a:pt x="11" y="90"/>
                  </a:cubicBezTo>
                  <a:cubicBezTo>
                    <a:pt x="11" y="90"/>
                    <a:pt x="10" y="120"/>
                    <a:pt x="17" y="125"/>
                  </a:cubicBezTo>
                  <a:cubicBezTo>
                    <a:pt x="17" y="125"/>
                    <a:pt x="41" y="132"/>
                    <a:pt x="43" y="111"/>
                  </a:cubicBezTo>
                  <a:cubicBezTo>
                    <a:pt x="43" y="111"/>
                    <a:pt x="78" y="76"/>
                    <a:pt x="83" y="70"/>
                  </a:cubicBezTo>
                  <a:cubicBezTo>
                    <a:pt x="83" y="70"/>
                    <a:pt x="104" y="82"/>
                    <a:pt x="112" y="78"/>
                  </a:cubicBezTo>
                  <a:cubicBezTo>
                    <a:pt x="112" y="78"/>
                    <a:pt x="120" y="81"/>
                    <a:pt x="103" y="99"/>
                  </a:cubicBezTo>
                  <a:cubicBezTo>
                    <a:pt x="103" y="99"/>
                    <a:pt x="44" y="188"/>
                    <a:pt x="28" y="189"/>
                  </a:cubicBezTo>
                  <a:cubicBezTo>
                    <a:pt x="28" y="189"/>
                    <a:pt x="21" y="209"/>
                    <a:pt x="27" y="220"/>
                  </a:cubicBezTo>
                  <a:cubicBezTo>
                    <a:pt x="27" y="220"/>
                    <a:pt x="47" y="225"/>
                    <a:pt x="51" y="220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6" y="194"/>
                    <a:pt x="80" y="207"/>
                    <a:pt x="67" y="231"/>
                  </a:cubicBezTo>
                  <a:cubicBezTo>
                    <a:pt x="67" y="231"/>
                    <a:pt x="66" y="257"/>
                    <a:pt x="90" y="244"/>
                  </a:cubicBezTo>
                  <a:cubicBezTo>
                    <a:pt x="90" y="244"/>
                    <a:pt x="118" y="236"/>
                    <a:pt x="125" y="255"/>
                  </a:cubicBezTo>
                  <a:cubicBezTo>
                    <a:pt x="125" y="255"/>
                    <a:pt x="77" y="246"/>
                    <a:pt x="3" y="309"/>
                  </a:cubicBezTo>
                  <a:cubicBezTo>
                    <a:pt x="3" y="309"/>
                    <a:pt x="0" y="332"/>
                    <a:pt x="102" y="361"/>
                  </a:cubicBezTo>
                  <a:cubicBezTo>
                    <a:pt x="102" y="361"/>
                    <a:pt x="143" y="373"/>
                    <a:pt x="148" y="32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9" y="288"/>
                    <a:pt x="143" y="283"/>
                    <a:pt x="154" y="280"/>
                  </a:cubicBezTo>
                  <a:cubicBezTo>
                    <a:pt x="179" y="286"/>
                    <a:pt x="179" y="286"/>
                    <a:pt x="179" y="286"/>
                  </a:cubicBezTo>
                  <a:cubicBezTo>
                    <a:pt x="179" y="286"/>
                    <a:pt x="186" y="300"/>
                    <a:pt x="193" y="286"/>
                  </a:cubicBezTo>
                  <a:cubicBezTo>
                    <a:pt x="193" y="286"/>
                    <a:pt x="218" y="277"/>
                    <a:pt x="188" y="262"/>
                  </a:cubicBezTo>
                  <a:cubicBezTo>
                    <a:pt x="142" y="256"/>
                    <a:pt x="142" y="256"/>
                    <a:pt x="142" y="256"/>
                  </a:cubicBezTo>
                  <a:cubicBezTo>
                    <a:pt x="142" y="256"/>
                    <a:pt x="151" y="228"/>
                    <a:pt x="99" y="224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2"/>
                    <a:pt x="102" y="141"/>
                    <a:pt x="75" y="168"/>
                  </a:cubicBezTo>
                  <a:cubicBezTo>
                    <a:pt x="75" y="168"/>
                    <a:pt x="98" y="137"/>
                    <a:pt x="111" y="129"/>
                  </a:cubicBezTo>
                  <a:cubicBezTo>
                    <a:pt x="111" y="129"/>
                    <a:pt x="118" y="129"/>
                    <a:pt x="120" y="111"/>
                  </a:cubicBezTo>
                  <a:cubicBezTo>
                    <a:pt x="120" y="111"/>
                    <a:pt x="130" y="109"/>
                    <a:pt x="141" y="80"/>
                  </a:cubicBezTo>
                  <a:cubicBezTo>
                    <a:pt x="141" y="80"/>
                    <a:pt x="157" y="80"/>
                    <a:pt x="172" y="13"/>
                  </a:cubicBezTo>
                  <a:cubicBezTo>
                    <a:pt x="172" y="13"/>
                    <a:pt x="152" y="0"/>
                    <a:pt x="140" y="7"/>
                  </a:cubicBezTo>
                  <a:close/>
                  <a:moveTo>
                    <a:pt x="129" y="314"/>
                  </a:moveTo>
                  <a:cubicBezTo>
                    <a:pt x="123" y="356"/>
                    <a:pt x="63" y="330"/>
                    <a:pt x="63" y="330"/>
                  </a:cubicBezTo>
                  <a:cubicBezTo>
                    <a:pt x="32" y="324"/>
                    <a:pt x="79" y="301"/>
                    <a:pt x="79" y="301"/>
                  </a:cubicBezTo>
                  <a:cubicBezTo>
                    <a:pt x="114" y="283"/>
                    <a:pt x="114" y="283"/>
                    <a:pt x="114" y="283"/>
                  </a:cubicBezTo>
                  <a:cubicBezTo>
                    <a:pt x="145" y="270"/>
                    <a:pt x="129" y="314"/>
                    <a:pt x="129" y="314"/>
                  </a:cubicBezTo>
                  <a:close/>
                  <a:moveTo>
                    <a:pt x="119" y="50"/>
                  </a:moveTo>
                  <a:cubicBezTo>
                    <a:pt x="119" y="50"/>
                    <a:pt x="118" y="45"/>
                    <a:pt x="123" y="42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28" y="63"/>
                    <a:pt x="11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375400" y="2355850"/>
              <a:ext cx="836613" cy="1490663"/>
            </a:xfrm>
            <a:custGeom>
              <a:avLst/>
              <a:gdLst>
                <a:gd name="T0" fmla="*/ 115 w 197"/>
                <a:gd name="T1" fmla="*/ 250 h 350"/>
                <a:gd name="T2" fmla="*/ 144 w 197"/>
                <a:gd name="T3" fmla="*/ 194 h 350"/>
                <a:gd name="T4" fmla="*/ 141 w 197"/>
                <a:gd name="T5" fmla="*/ 178 h 350"/>
                <a:gd name="T6" fmla="*/ 145 w 197"/>
                <a:gd name="T7" fmla="*/ 168 h 350"/>
                <a:gd name="T8" fmla="*/ 137 w 197"/>
                <a:gd name="T9" fmla="*/ 162 h 350"/>
                <a:gd name="T10" fmla="*/ 119 w 197"/>
                <a:gd name="T11" fmla="*/ 145 h 350"/>
                <a:gd name="T12" fmla="*/ 129 w 197"/>
                <a:gd name="T13" fmla="*/ 132 h 350"/>
                <a:gd name="T14" fmla="*/ 171 w 197"/>
                <a:gd name="T15" fmla="*/ 107 h 350"/>
                <a:gd name="T16" fmla="*/ 191 w 197"/>
                <a:gd name="T17" fmla="*/ 60 h 350"/>
                <a:gd name="T18" fmla="*/ 181 w 197"/>
                <a:gd name="T19" fmla="*/ 46 h 350"/>
                <a:gd name="T20" fmla="*/ 168 w 197"/>
                <a:gd name="T21" fmla="*/ 62 h 350"/>
                <a:gd name="T22" fmla="*/ 133 w 197"/>
                <a:gd name="T23" fmla="*/ 90 h 350"/>
                <a:gd name="T24" fmla="*/ 151 w 197"/>
                <a:gd name="T25" fmla="*/ 35 h 350"/>
                <a:gd name="T26" fmla="*/ 149 w 197"/>
                <a:gd name="T27" fmla="*/ 15 h 350"/>
                <a:gd name="T28" fmla="*/ 137 w 197"/>
                <a:gd name="T29" fmla="*/ 30 h 350"/>
                <a:gd name="T30" fmla="*/ 90 w 197"/>
                <a:gd name="T31" fmla="*/ 123 h 350"/>
                <a:gd name="T32" fmla="*/ 60 w 197"/>
                <a:gd name="T33" fmla="*/ 138 h 350"/>
                <a:gd name="T34" fmla="*/ 45 w 197"/>
                <a:gd name="T35" fmla="*/ 154 h 350"/>
                <a:gd name="T36" fmla="*/ 69 w 197"/>
                <a:gd name="T37" fmla="*/ 173 h 350"/>
                <a:gd name="T38" fmla="*/ 41 w 197"/>
                <a:gd name="T39" fmla="*/ 234 h 350"/>
                <a:gd name="T40" fmla="*/ 32 w 197"/>
                <a:gd name="T41" fmla="*/ 251 h 350"/>
                <a:gd name="T42" fmla="*/ 52 w 197"/>
                <a:gd name="T43" fmla="*/ 265 h 350"/>
                <a:gd name="T44" fmla="*/ 85 w 197"/>
                <a:gd name="T45" fmla="*/ 246 h 350"/>
                <a:gd name="T46" fmla="*/ 88 w 197"/>
                <a:gd name="T47" fmla="*/ 253 h 350"/>
                <a:gd name="T48" fmla="*/ 78 w 197"/>
                <a:gd name="T49" fmla="*/ 281 h 350"/>
                <a:gd name="T50" fmla="*/ 48 w 197"/>
                <a:gd name="T51" fmla="*/ 302 h 350"/>
                <a:gd name="T52" fmla="*/ 34 w 197"/>
                <a:gd name="T53" fmla="*/ 306 h 350"/>
                <a:gd name="T54" fmla="*/ 31 w 197"/>
                <a:gd name="T55" fmla="*/ 339 h 350"/>
                <a:gd name="T56" fmla="*/ 51 w 197"/>
                <a:gd name="T57" fmla="*/ 332 h 350"/>
                <a:gd name="T58" fmla="*/ 65 w 197"/>
                <a:gd name="T59" fmla="*/ 309 h 350"/>
                <a:gd name="T60" fmla="*/ 108 w 197"/>
                <a:gd name="T61" fmla="*/ 342 h 350"/>
                <a:gd name="T62" fmla="*/ 115 w 197"/>
                <a:gd name="T63" fmla="*/ 309 h 350"/>
                <a:gd name="T64" fmla="*/ 115 w 197"/>
                <a:gd name="T65" fmla="*/ 250 h 350"/>
                <a:gd name="T66" fmla="*/ 85 w 197"/>
                <a:gd name="T67" fmla="*/ 220 h 350"/>
                <a:gd name="T68" fmla="*/ 66 w 197"/>
                <a:gd name="T69" fmla="*/ 232 h 350"/>
                <a:gd name="T70" fmla="*/ 82 w 197"/>
                <a:gd name="T71" fmla="*/ 178 h 350"/>
                <a:gd name="T72" fmla="*/ 106 w 197"/>
                <a:gd name="T73" fmla="*/ 154 h 350"/>
                <a:gd name="T74" fmla="*/ 95 w 197"/>
                <a:gd name="T75" fmla="*/ 197 h 350"/>
                <a:gd name="T76" fmla="*/ 85 w 197"/>
                <a:gd name="T77" fmla="*/ 22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350">
                  <a:moveTo>
                    <a:pt x="115" y="250"/>
                  </a:moveTo>
                  <a:cubicBezTo>
                    <a:pt x="115" y="250"/>
                    <a:pt x="109" y="233"/>
                    <a:pt x="144" y="194"/>
                  </a:cubicBezTo>
                  <a:cubicBezTo>
                    <a:pt x="141" y="178"/>
                    <a:pt x="141" y="178"/>
                    <a:pt x="141" y="178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62"/>
                    <a:pt x="136" y="145"/>
                    <a:pt x="119" y="145"/>
                  </a:cubicBezTo>
                  <a:cubicBezTo>
                    <a:pt x="119" y="145"/>
                    <a:pt x="110" y="143"/>
                    <a:pt x="129" y="132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7" y="52"/>
                    <a:pt x="181" y="46"/>
                  </a:cubicBezTo>
                  <a:cubicBezTo>
                    <a:pt x="181" y="46"/>
                    <a:pt x="179" y="56"/>
                    <a:pt x="168" y="62"/>
                  </a:cubicBezTo>
                  <a:cubicBezTo>
                    <a:pt x="157" y="67"/>
                    <a:pt x="141" y="81"/>
                    <a:pt x="133" y="90"/>
                  </a:cubicBezTo>
                  <a:cubicBezTo>
                    <a:pt x="133" y="90"/>
                    <a:pt x="150" y="45"/>
                    <a:pt x="151" y="35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38" y="0"/>
                    <a:pt x="137" y="30"/>
                  </a:cubicBezTo>
                  <a:cubicBezTo>
                    <a:pt x="90" y="123"/>
                    <a:pt x="90" y="123"/>
                    <a:pt x="90" y="123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60" y="138"/>
                    <a:pt x="32" y="132"/>
                    <a:pt x="45" y="154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41" y="234"/>
                    <a:pt x="41" y="234"/>
                    <a:pt x="41" y="234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85" y="246"/>
                    <a:pt x="85" y="246"/>
                    <a:pt x="85" y="246"/>
                  </a:cubicBezTo>
                  <a:cubicBezTo>
                    <a:pt x="85" y="246"/>
                    <a:pt x="89" y="246"/>
                    <a:pt x="88" y="253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78" y="281"/>
                    <a:pt x="56" y="303"/>
                    <a:pt x="48" y="302"/>
                  </a:cubicBezTo>
                  <a:cubicBezTo>
                    <a:pt x="48" y="302"/>
                    <a:pt x="45" y="302"/>
                    <a:pt x="34" y="306"/>
                  </a:cubicBezTo>
                  <a:cubicBezTo>
                    <a:pt x="34" y="306"/>
                    <a:pt x="0" y="323"/>
                    <a:pt x="31" y="339"/>
                  </a:cubicBezTo>
                  <a:cubicBezTo>
                    <a:pt x="31" y="339"/>
                    <a:pt x="41" y="350"/>
                    <a:pt x="51" y="332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108" y="342"/>
                    <a:pt x="108" y="342"/>
                    <a:pt x="108" y="342"/>
                  </a:cubicBezTo>
                  <a:cubicBezTo>
                    <a:pt x="108" y="342"/>
                    <a:pt x="117" y="330"/>
                    <a:pt x="115" y="309"/>
                  </a:cubicBezTo>
                  <a:lnTo>
                    <a:pt x="115" y="250"/>
                  </a:lnTo>
                  <a:close/>
                  <a:moveTo>
                    <a:pt x="85" y="220"/>
                  </a:moveTo>
                  <a:cubicBezTo>
                    <a:pt x="66" y="232"/>
                    <a:pt x="66" y="232"/>
                    <a:pt x="66" y="232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7" y="161"/>
                    <a:pt x="106" y="154"/>
                    <a:pt x="106" y="154"/>
                  </a:cubicBezTo>
                  <a:cubicBezTo>
                    <a:pt x="105" y="170"/>
                    <a:pt x="95" y="197"/>
                    <a:pt x="95" y="197"/>
                  </a:cubicBezTo>
                  <a:cubicBezTo>
                    <a:pt x="90" y="212"/>
                    <a:pt x="85" y="220"/>
                    <a:pt x="85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/>
            <p:nvPr/>
          </p:nvSpPr>
          <p:spPr bwMode="auto">
            <a:xfrm>
              <a:off x="6842125" y="3475038"/>
              <a:ext cx="296863" cy="265113"/>
            </a:xfrm>
            <a:custGeom>
              <a:avLst/>
              <a:gdLst>
                <a:gd name="T0" fmla="*/ 51 w 70"/>
                <a:gd name="T1" fmla="*/ 9 h 62"/>
                <a:gd name="T2" fmla="*/ 22 w 70"/>
                <a:gd name="T3" fmla="*/ 0 h 62"/>
                <a:gd name="T4" fmla="*/ 18 w 70"/>
                <a:gd name="T5" fmla="*/ 12 h 62"/>
                <a:gd name="T6" fmla="*/ 37 w 70"/>
                <a:gd name="T7" fmla="*/ 39 h 62"/>
                <a:gd name="T8" fmla="*/ 57 w 70"/>
                <a:gd name="T9" fmla="*/ 44 h 62"/>
                <a:gd name="T10" fmla="*/ 64 w 70"/>
                <a:gd name="T11" fmla="*/ 30 h 62"/>
                <a:gd name="T12" fmla="*/ 51 w 70"/>
                <a:gd name="T13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2">
                  <a:moveTo>
                    <a:pt x="51" y="9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0" y="1"/>
                    <a:pt x="18" y="12"/>
                  </a:cubicBezTo>
                  <a:cubicBezTo>
                    <a:pt x="18" y="12"/>
                    <a:pt x="32" y="27"/>
                    <a:pt x="37" y="39"/>
                  </a:cubicBezTo>
                  <a:cubicBezTo>
                    <a:pt x="37" y="39"/>
                    <a:pt x="42" y="62"/>
                    <a:pt x="57" y="4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70" y="17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/>
            <p:nvPr/>
          </p:nvSpPr>
          <p:spPr bwMode="auto">
            <a:xfrm>
              <a:off x="519271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0 w 39"/>
                <a:gd name="T11" fmla="*/ 50 h 50"/>
                <a:gd name="T12" fmla="*/ 7 w 39"/>
                <a:gd name="T13" fmla="*/ 48 h 50"/>
                <a:gd name="T14" fmla="*/ 4 w 39"/>
                <a:gd name="T15" fmla="*/ 50 h 50"/>
                <a:gd name="T16" fmla="*/ 2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2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0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4" y="49"/>
                    <a:pt x="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2" y="20"/>
                    <a:pt x="2" y="13"/>
                  </a:cubicBezTo>
                  <a:cubicBezTo>
                    <a:pt x="2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/>
            <p:nvPr/>
          </p:nvSpPr>
          <p:spPr bwMode="auto">
            <a:xfrm>
              <a:off x="5387975" y="4046538"/>
              <a:ext cx="249238" cy="204788"/>
            </a:xfrm>
            <a:custGeom>
              <a:avLst/>
              <a:gdLst>
                <a:gd name="T0" fmla="*/ 0 w 59"/>
                <a:gd name="T1" fmla="*/ 47 h 48"/>
                <a:gd name="T2" fmla="*/ 8 w 59"/>
                <a:gd name="T3" fmla="*/ 40 h 48"/>
                <a:gd name="T4" fmla="*/ 8 w 59"/>
                <a:gd name="T5" fmla="*/ 8 h 48"/>
                <a:gd name="T6" fmla="*/ 0 w 59"/>
                <a:gd name="T7" fmla="*/ 2 h 48"/>
                <a:gd name="T8" fmla="*/ 0 w 59"/>
                <a:gd name="T9" fmla="*/ 0 h 48"/>
                <a:gd name="T10" fmla="*/ 24 w 59"/>
                <a:gd name="T11" fmla="*/ 0 h 48"/>
                <a:gd name="T12" fmla="*/ 24 w 59"/>
                <a:gd name="T13" fmla="*/ 2 h 48"/>
                <a:gd name="T14" fmla="*/ 17 w 59"/>
                <a:gd name="T15" fmla="*/ 8 h 48"/>
                <a:gd name="T16" fmla="*/ 17 w 59"/>
                <a:gd name="T17" fmla="*/ 22 h 48"/>
                <a:gd name="T18" fmla="*/ 43 w 59"/>
                <a:gd name="T19" fmla="*/ 22 h 48"/>
                <a:gd name="T20" fmla="*/ 43 w 59"/>
                <a:gd name="T21" fmla="*/ 8 h 48"/>
                <a:gd name="T22" fmla="*/ 35 w 59"/>
                <a:gd name="T23" fmla="*/ 2 h 48"/>
                <a:gd name="T24" fmla="*/ 35 w 59"/>
                <a:gd name="T25" fmla="*/ 0 h 48"/>
                <a:gd name="T26" fmla="*/ 59 w 59"/>
                <a:gd name="T27" fmla="*/ 0 h 48"/>
                <a:gd name="T28" fmla="*/ 59 w 59"/>
                <a:gd name="T29" fmla="*/ 2 h 48"/>
                <a:gd name="T30" fmla="*/ 52 w 59"/>
                <a:gd name="T31" fmla="*/ 8 h 48"/>
                <a:gd name="T32" fmla="*/ 52 w 59"/>
                <a:gd name="T33" fmla="*/ 41 h 48"/>
                <a:gd name="T34" fmla="*/ 59 w 59"/>
                <a:gd name="T35" fmla="*/ 47 h 48"/>
                <a:gd name="T36" fmla="*/ 59 w 59"/>
                <a:gd name="T37" fmla="*/ 48 h 48"/>
                <a:gd name="T38" fmla="*/ 35 w 59"/>
                <a:gd name="T39" fmla="*/ 48 h 48"/>
                <a:gd name="T40" fmla="*/ 35 w 59"/>
                <a:gd name="T41" fmla="*/ 47 h 48"/>
                <a:gd name="T42" fmla="*/ 43 w 59"/>
                <a:gd name="T43" fmla="*/ 40 h 48"/>
                <a:gd name="T44" fmla="*/ 43 w 59"/>
                <a:gd name="T45" fmla="*/ 26 h 48"/>
                <a:gd name="T46" fmla="*/ 17 w 59"/>
                <a:gd name="T47" fmla="*/ 26 h 48"/>
                <a:gd name="T48" fmla="*/ 17 w 59"/>
                <a:gd name="T49" fmla="*/ 41 h 48"/>
                <a:gd name="T50" fmla="*/ 24 w 59"/>
                <a:gd name="T51" fmla="*/ 47 h 48"/>
                <a:gd name="T52" fmla="*/ 24 w 59"/>
                <a:gd name="T53" fmla="*/ 48 h 48"/>
                <a:gd name="T54" fmla="*/ 0 w 59"/>
                <a:gd name="T55" fmla="*/ 48 h 48"/>
                <a:gd name="T56" fmla="*/ 0 w 59"/>
                <a:gd name="T5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48">
                  <a:moveTo>
                    <a:pt x="0" y="47"/>
                  </a:moveTo>
                  <a:cubicBezTo>
                    <a:pt x="7" y="47"/>
                    <a:pt x="8" y="45"/>
                    <a:pt x="8" y="4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2" y="2"/>
                    <a:pt x="35" y="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3" y="2"/>
                    <a:pt x="52" y="3"/>
                    <a:pt x="52" y="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5"/>
                    <a:pt x="53" y="47"/>
                    <a:pt x="59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3" y="47"/>
                    <a:pt x="43" y="45"/>
                    <a:pt x="43" y="40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5"/>
                    <a:pt x="17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649913" y="4046538"/>
              <a:ext cx="258763" cy="204788"/>
            </a:xfrm>
            <a:custGeom>
              <a:avLst/>
              <a:gdLst>
                <a:gd name="T0" fmla="*/ 18 w 61"/>
                <a:gd name="T1" fmla="*/ 30 h 48"/>
                <a:gd name="T2" fmla="*/ 28 w 61"/>
                <a:gd name="T3" fmla="*/ 10 h 48"/>
                <a:gd name="T4" fmla="*/ 38 w 61"/>
                <a:gd name="T5" fmla="*/ 30 h 48"/>
                <a:gd name="T6" fmla="*/ 18 w 61"/>
                <a:gd name="T7" fmla="*/ 30 h 48"/>
                <a:gd name="T8" fmla="*/ 61 w 61"/>
                <a:gd name="T9" fmla="*/ 47 h 48"/>
                <a:gd name="T10" fmla="*/ 53 w 61"/>
                <a:gd name="T11" fmla="*/ 41 h 48"/>
                <a:gd name="T12" fmla="*/ 31 w 61"/>
                <a:gd name="T13" fmla="*/ 0 h 48"/>
                <a:gd name="T14" fmla="*/ 29 w 61"/>
                <a:gd name="T15" fmla="*/ 0 h 48"/>
                <a:gd name="T16" fmla="*/ 11 w 61"/>
                <a:gd name="T17" fmla="*/ 35 h 48"/>
                <a:gd name="T18" fmla="*/ 5 w 61"/>
                <a:gd name="T19" fmla="*/ 45 h 48"/>
                <a:gd name="T20" fmla="*/ 0 w 61"/>
                <a:gd name="T21" fmla="*/ 47 h 48"/>
                <a:gd name="T22" fmla="*/ 0 w 61"/>
                <a:gd name="T23" fmla="*/ 48 h 48"/>
                <a:gd name="T24" fmla="*/ 18 w 61"/>
                <a:gd name="T25" fmla="*/ 48 h 48"/>
                <a:gd name="T26" fmla="*/ 18 w 61"/>
                <a:gd name="T27" fmla="*/ 47 h 48"/>
                <a:gd name="T28" fmla="*/ 12 w 61"/>
                <a:gd name="T29" fmla="*/ 44 h 48"/>
                <a:gd name="T30" fmla="*/ 12 w 61"/>
                <a:gd name="T31" fmla="*/ 41 h 48"/>
                <a:gd name="T32" fmla="*/ 16 w 61"/>
                <a:gd name="T33" fmla="*/ 33 h 48"/>
                <a:gd name="T34" fmla="*/ 39 w 61"/>
                <a:gd name="T35" fmla="*/ 33 h 48"/>
                <a:gd name="T36" fmla="*/ 43 w 61"/>
                <a:gd name="T37" fmla="*/ 40 h 48"/>
                <a:gd name="T38" fmla="*/ 44 w 61"/>
                <a:gd name="T39" fmla="*/ 44 h 48"/>
                <a:gd name="T40" fmla="*/ 38 w 61"/>
                <a:gd name="T41" fmla="*/ 47 h 48"/>
                <a:gd name="T42" fmla="*/ 38 w 61"/>
                <a:gd name="T43" fmla="*/ 48 h 48"/>
                <a:gd name="T44" fmla="*/ 61 w 61"/>
                <a:gd name="T45" fmla="*/ 48 h 48"/>
                <a:gd name="T46" fmla="*/ 61 w 61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8">
                  <a:moveTo>
                    <a:pt x="18" y="3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30"/>
                    <a:pt x="38" y="30"/>
                    <a:pt x="38" y="30"/>
                  </a:cubicBezTo>
                  <a:lnTo>
                    <a:pt x="18" y="30"/>
                  </a:lnTo>
                  <a:close/>
                  <a:moveTo>
                    <a:pt x="61" y="47"/>
                  </a:moveTo>
                  <a:cubicBezTo>
                    <a:pt x="57" y="47"/>
                    <a:pt x="55" y="46"/>
                    <a:pt x="53" y="4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8"/>
                    <a:pt x="7" y="44"/>
                    <a:pt x="5" y="45"/>
                  </a:cubicBezTo>
                  <a:cubicBezTo>
                    <a:pt x="3" y="47"/>
                    <a:pt x="2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2" y="47"/>
                    <a:pt x="12" y="44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1"/>
                    <a:pt x="44" y="43"/>
                    <a:pt x="44" y="44"/>
                  </a:cubicBezTo>
                  <a:cubicBezTo>
                    <a:pt x="44" y="47"/>
                    <a:pt x="42" y="47"/>
                    <a:pt x="38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61" y="48"/>
                    <a:pt x="61" y="48"/>
                    <a:pt x="61" y="48"/>
                  </a:cubicBezTo>
                  <a:lnTo>
                    <a:pt x="6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/>
            <p:nvPr/>
          </p:nvSpPr>
          <p:spPr bwMode="auto">
            <a:xfrm>
              <a:off x="5918200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6184900" y="4046538"/>
              <a:ext cx="246063" cy="204788"/>
            </a:xfrm>
            <a:custGeom>
              <a:avLst/>
              <a:gdLst>
                <a:gd name="T0" fmla="*/ 17 w 58"/>
                <a:gd name="T1" fmla="*/ 6 h 48"/>
                <a:gd name="T2" fmla="*/ 21 w 58"/>
                <a:gd name="T3" fmla="*/ 3 h 48"/>
                <a:gd name="T4" fmla="*/ 41 w 58"/>
                <a:gd name="T5" fmla="*/ 8 h 48"/>
                <a:gd name="T6" fmla="*/ 49 w 58"/>
                <a:gd name="T7" fmla="*/ 25 h 48"/>
                <a:gd name="T8" fmla="*/ 22 w 58"/>
                <a:gd name="T9" fmla="*/ 46 h 48"/>
                <a:gd name="T10" fmla="*/ 17 w 58"/>
                <a:gd name="T11" fmla="*/ 43 h 48"/>
                <a:gd name="T12" fmla="*/ 17 w 58"/>
                <a:gd name="T13" fmla="*/ 6 h 48"/>
                <a:gd name="T14" fmla="*/ 0 w 58"/>
                <a:gd name="T15" fmla="*/ 48 h 48"/>
                <a:gd name="T16" fmla="*/ 25 w 58"/>
                <a:gd name="T17" fmla="*/ 48 h 48"/>
                <a:gd name="T18" fmla="*/ 58 w 58"/>
                <a:gd name="T19" fmla="*/ 25 h 48"/>
                <a:gd name="T20" fmla="*/ 23 w 58"/>
                <a:gd name="T21" fmla="*/ 0 h 48"/>
                <a:gd name="T22" fmla="*/ 0 w 58"/>
                <a:gd name="T23" fmla="*/ 0 h 48"/>
                <a:gd name="T24" fmla="*/ 0 w 58"/>
                <a:gd name="T25" fmla="*/ 2 h 48"/>
                <a:gd name="T26" fmla="*/ 8 w 58"/>
                <a:gd name="T27" fmla="*/ 8 h 48"/>
                <a:gd name="T28" fmla="*/ 8 w 58"/>
                <a:gd name="T29" fmla="*/ 41 h 48"/>
                <a:gd name="T30" fmla="*/ 0 w 58"/>
                <a:gd name="T31" fmla="*/ 47 h 48"/>
                <a:gd name="T32" fmla="*/ 0 w 58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48">
                  <a:moveTo>
                    <a:pt x="17" y="6"/>
                  </a:moveTo>
                  <a:cubicBezTo>
                    <a:pt x="17" y="5"/>
                    <a:pt x="17" y="3"/>
                    <a:pt x="21" y="3"/>
                  </a:cubicBezTo>
                  <a:cubicBezTo>
                    <a:pt x="32" y="3"/>
                    <a:pt x="36" y="5"/>
                    <a:pt x="41" y="8"/>
                  </a:cubicBezTo>
                  <a:cubicBezTo>
                    <a:pt x="47" y="13"/>
                    <a:pt x="49" y="19"/>
                    <a:pt x="49" y="25"/>
                  </a:cubicBezTo>
                  <a:cubicBezTo>
                    <a:pt x="49" y="46"/>
                    <a:pt x="27" y="46"/>
                    <a:pt x="22" y="46"/>
                  </a:cubicBezTo>
                  <a:cubicBezTo>
                    <a:pt x="18" y="46"/>
                    <a:pt x="17" y="45"/>
                    <a:pt x="17" y="43"/>
                  </a:cubicBezTo>
                  <a:lnTo>
                    <a:pt x="17" y="6"/>
                  </a:lnTo>
                  <a:close/>
                  <a:moveTo>
                    <a:pt x="0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51" y="48"/>
                    <a:pt x="58" y="34"/>
                    <a:pt x="58" y="25"/>
                  </a:cubicBezTo>
                  <a:cubicBezTo>
                    <a:pt x="58" y="8"/>
                    <a:pt x="44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8" y="3"/>
                    <a:pt x="8" y="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6"/>
                    <a:pt x="7" y="47"/>
                    <a:pt x="0" y="47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6456363" y="4041775"/>
              <a:ext cx="241300" cy="212725"/>
            </a:xfrm>
            <a:custGeom>
              <a:avLst/>
              <a:gdLst>
                <a:gd name="T0" fmla="*/ 29 w 57"/>
                <a:gd name="T1" fmla="*/ 48 h 50"/>
                <a:gd name="T2" fmla="*/ 10 w 57"/>
                <a:gd name="T3" fmla="*/ 25 h 50"/>
                <a:gd name="T4" fmla="*/ 29 w 57"/>
                <a:gd name="T5" fmla="*/ 3 h 50"/>
                <a:gd name="T6" fmla="*/ 47 w 57"/>
                <a:gd name="T7" fmla="*/ 25 h 50"/>
                <a:gd name="T8" fmla="*/ 29 w 57"/>
                <a:gd name="T9" fmla="*/ 48 h 50"/>
                <a:gd name="T10" fmla="*/ 29 w 57"/>
                <a:gd name="T11" fmla="*/ 50 h 50"/>
                <a:gd name="T12" fmla="*/ 57 w 57"/>
                <a:gd name="T13" fmla="*/ 26 h 50"/>
                <a:gd name="T14" fmla="*/ 29 w 57"/>
                <a:gd name="T15" fmla="*/ 0 h 50"/>
                <a:gd name="T16" fmla="*/ 0 w 57"/>
                <a:gd name="T17" fmla="*/ 26 h 50"/>
                <a:gd name="T18" fmla="*/ 29 w 57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0">
                  <a:moveTo>
                    <a:pt x="29" y="48"/>
                  </a:moveTo>
                  <a:cubicBezTo>
                    <a:pt x="19" y="48"/>
                    <a:pt x="10" y="41"/>
                    <a:pt x="10" y="25"/>
                  </a:cubicBezTo>
                  <a:cubicBezTo>
                    <a:pt x="10" y="9"/>
                    <a:pt x="20" y="3"/>
                    <a:pt x="29" y="3"/>
                  </a:cubicBezTo>
                  <a:cubicBezTo>
                    <a:pt x="38" y="3"/>
                    <a:pt x="47" y="9"/>
                    <a:pt x="47" y="25"/>
                  </a:cubicBezTo>
                  <a:cubicBezTo>
                    <a:pt x="47" y="41"/>
                    <a:pt x="38" y="48"/>
                    <a:pt x="29" y="48"/>
                  </a:cubicBezTo>
                  <a:close/>
                  <a:moveTo>
                    <a:pt x="29" y="50"/>
                  </a:moveTo>
                  <a:cubicBezTo>
                    <a:pt x="44" y="50"/>
                    <a:pt x="57" y="41"/>
                    <a:pt x="57" y="26"/>
                  </a:cubicBezTo>
                  <a:cubicBezTo>
                    <a:pt x="57" y="9"/>
                    <a:pt x="43" y="0"/>
                    <a:pt x="29" y="0"/>
                  </a:cubicBezTo>
                  <a:cubicBezTo>
                    <a:pt x="14" y="0"/>
                    <a:pt x="0" y="9"/>
                    <a:pt x="0" y="26"/>
                  </a:cubicBezTo>
                  <a:cubicBezTo>
                    <a:pt x="0" y="41"/>
                    <a:pt x="13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9"/>
            <p:cNvSpPr/>
            <p:nvPr/>
          </p:nvSpPr>
          <p:spPr bwMode="auto">
            <a:xfrm>
              <a:off x="6715125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3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1 w 60"/>
                <a:gd name="T15" fmla="*/ 47 h 49"/>
                <a:gd name="T16" fmla="*/ 21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9 w 60"/>
                <a:gd name="T23" fmla="*/ 38 h 49"/>
                <a:gd name="T24" fmla="*/ 9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9" y="46"/>
                    <a:pt x="9" y="3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0"/>
            <p:cNvSpPr/>
            <p:nvPr/>
          </p:nvSpPr>
          <p:spPr bwMode="auto">
            <a:xfrm>
              <a:off x="6991350" y="4041775"/>
              <a:ext cx="246063" cy="212725"/>
            </a:xfrm>
            <a:custGeom>
              <a:avLst/>
              <a:gdLst>
                <a:gd name="T0" fmla="*/ 58 w 58"/>
                <a:gd name="T1" fmla="*/ 25 h 50"/>
                <a:gd name="T2" fmla="*/ 52 w 58"/>
                <a:gd name="T3" fmla="*/ 31 h 50"/>
                <a:gd name="T4" fmla="*/ 52 w 58"/>
                <a:gd name="T5" fmla="*/ 45 h 50"/>
                <a:gd name="T6" fmla="*/ 31 w 58"/>
                <a:gd name="T7" fmla="*/ 50 h 50"/>
                <a:gd name="T8" fmla="*/ 7 w 58"/>
                <a:gd name="T9" fmla="*/ 43 h 50"/>
                <a:gd name="T10" fmla="*/ 0 w 58"/>
                <a:gd name="T11" fmla="*/ 25 h 50"/>
                <a:gd name="T12" fmla="*/ 29 w 58"/>
                <a:gd name="T13" fmla="*/ 0 h 50"/>
                <a:gd name="T14" fmla="*/ 45 w 58"/>
                <a:gd name="T15" fmla="*/ 3 h 50"/>
                <a:gd name="T16" fmla="*/ 49 w 58"/>
                <a:gd name="T17" fmla="*/ 0 h 50"/>
                <a:gd name="T18" fmla="*/ 51 w 58"/>
                <a:gd name="T19" fmla="*/ 0 h 50"/>
                <a:gd name="T20" fmla="*/ 52 w 58"/>
                <a:gd name="T21" fmla="*/ 16 h 50"/>
                <a:gd name="T22" fmla="*/ 50 w 58"/>
                <a:gd name="T23" fmla="*/ 16 h 50"/>
                <a:gd name="T24" fmla="*/ 31 w 58"/>
                <a:gd name="T25" fmla="*/ 3 h 50"/>
                <a:gd name="T26" fmla="*/ 9 w 58"/>
                <a:gd name="T27" fmla="*/ 26 h 50"/>
                <a:gd name="T28" fmla="*/ 32 w 58"/>
                <a:gd name="T29" fmla="*/ 48 h 50"/>
                <a:gd name="T30" fmla="*/ 44 w 58"/>
                <a:gd name="T31" fmla="*/ 43 h 50"/>
                <a:gd name="T32" fmla="*/ 44 w 58"/>
                <a:gd name="T33" fmla="*/ 32 h 50"/>
                <a:gd name="T34" fmla="*/ 36 w 58"/>
                <a:gd name="T35" fmla="*/ 25 h 50"/>
                <a:gd name="T36" fmla="*/ 36 w 58"/>
                <a:gd name="T37" fmla="*/ 24 h 50"/>
                <a:gd name="T38" fmla="*/ 58 w 58"/>
                <a:gd name="T39" fmla="*/ 24 h 50"/>
                <a:gd name="T40" fmla="*/ 58 w 58"/>
                <a:gd name="T41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0">
                  <a:moveTo>
                    <a:pt x="58" y="25"/>
                  </a:moveTo>
                  <a:cubicBezTo>
                    <a:pt x="55" y="25"/>
                    <a:pt x="52" y="26"/>
                    <a:pt x="52" y="3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6"/>
                    <a:pt x="41" y="50"/>
                    <a:pt x="31" y="50"/>
                  </a:cubicBezTo>
                  <a:cubicBezTo>
                    <a:pt x="23" y="50"/>
                    <a:pt x="13" y="48"/>
                    <a:pt x="7" y="43"/>
                  </a:cubicBezTo>
                  <a:cubicBezTo>
                    <a:pt x="2" y="38"/>
                    <a:pt x="0" y="34"/>
                    <a:pt x="0" y="2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8" y="0"/>
                    <a:pt x="42" y="3"/>
                    <a:pt x="45" y="3"/>
                  </a:cubicBezTo>
                  <a:cubicBezTo>
                    <a:pt x="46" y="3"/>
                    <a:pt x="48" y="2"/>
                    <a:pt x="4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7" y="11"/>
                    <a:pt x="43" y="3"/>
                    <a:pt x="31" y="3"/>
                  </a:cubicBezTo>
                  <a:cubicBezTo>
                    <a:pt x="22" y="3"/>
                    <a:pt x="9" y="8"/>
                    <a:pt x="9" y="26"/>
                  </a:cubicBezTo>
                  <a:cubicBezTo>
                    <a:pt x="9" y="39"/>
                    <a:pt x="19" y="48"/>
                    <a:pt x="32" y="48"/>
                  </a:cubicBezTo>
                  <a:cubicBezTo>
                    <a:pt x="38" y="48"/>
                    <a:pt x="44" y="46"/>
                    <a:pt x="44" y="4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26"/>
                    <a:pt x="42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5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1"/>
            <p:cNvSpPr/>
            <p:nvPr/>
          </p:nvSpPr>
          <p:spPr bwMode="auto">
            <a:xfrm>
              <a:off x="73390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30 h 49"/>
                <a:gd name="T6" fmla="*/ 30 w 60"/>
                <a:gd name="T7" fmla="*/ 49 h 49"/>
                <a:gd name="T8" fmla="*/ 8 w 60"/>
                <a:gd name="T9" fmla="*/ 31 h 49"/>
                <a:gd name="T10" fmla="*/ 8 w 60"/>
                <a:gd name="T11" fmla="*/ 8 h 49"/>
                <a:gd name="T12" fmla="*/ 0 w 60"/>
                <a:gd name="T13" fmla="*/ 2 h 49"/>
                <a:gd name="T14" fmla="*/ 0 w 60"/>
                <a:gd name="T15" fmla="*/ 0 h 49"/>
                <a:gd name="T16" fmla="*/ 25 w 60"/>
                <a:gd name="T17" fmla="*/ 0 h 49"/>
                <a:gd name="T18" fmla="*/ 25 w 60"/>
                <a:gd name="T19" fmla="*/ 2 h 49"/>
                <a:gd name="T20" fmla="*/ 17 w 60"/>
                <a:gd name="T21" fmla="*/ 8 h 49"/>
                <a:gd name="T22" fmla="*/ 17 w 60"/>
                <a:gd name="T23" fmla="*/ 32 h 49"/>
                <a:gd name="T24" fmla="*/ 32 w 60"/>
                <a:gd name="T25" fmla="*/ 46 h 49"/>
                <a:gd name="T26" fmla="*/ 46 w 60"/>
                <a:gd name="T27" fmla="*/ 41 h 49"/>
                <a:gd name="T28" fmla="*/ 48 w 60"/>
                <a:gd name="T29" fmla="*/ 31 h 49"/>
                <a:gd name="T30" fmla="*/ 48 w 60"/>
                <a:gd name="T31" fmla="*/ 11 h 49"/>
                <a:gd name="T32" fmla="*/ 40 w 60"/>
                <a:gd name="T33" fmla="*/ 2 h 49"/>
                <a:gd name="T34" fmla="*/ 40 w 60"/>
                <a:gd name="T35" fmla="*/ 0 h 49"/>
                <a:gd name="T36" fmla="*/ 60 w 60"/>
                <a:gd name="T37" fmla="*/ 0 h 49"/>
                <a:gd name="T38" fmla="*/ 60 w 60"/>
                <a:gd name="T3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4" y="2"/>
                    <a:pt x="52" y="4"/>
                    <a:pt x="52" y="1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6"/>
                    <a:pt x="52" y="49"/>
                    <a:pt x="30" y="49"/>
                  </a:cubicBezTo>
                  <a:cubicBezTo>
                    <a:pt x="8" y="49"/>
                    <a:pt x="8" y="35"/>
                    <a:pt x="8" y="3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7" y="46"/>
                    <a:pt x="32" y="46"/>
                  </a:cubicBezTo>
                  <a:cubicBezTo>
                    <a:pt x="39" y="46"/>
                    <a:pt x="44" y="44"/>
                    <a:pt x="46" y="41"/>
                  </a:cubicBezTo>
                  <a:cubicBezTo>
                    <a:pt x="48" y="39"/>
                    <a:pt x="48" y="37"/>
                    <a:pt x="48" y="3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2"/>
            <p:cNvSpPr/>
            <p:nvPr/>
          </p:nvSpPr>
          <p:spPr bwMode="auto">
            <a:xfrm>
              <a:off x="76057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3"/>
            <p:cNvSpPr/>
            <p:nvPr/>
          </p:nvSpPr>
          <p:spPr bwMode="auto">
            <a:xfrm>
              <a:off x="7872413" y="4046538"/>
              <a:ext cx="111125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4"/>
            <p:cNvSpPr/>
            <p:nvPr/>
          </p:nvSpPr>
          <p:spPr bwMode="auto">
            <a:xfrm>
              <a:off x="7996238" y="4046538"/>
              <a:ext cx="249238" cy="207963"/>
            </a:xfrm>
            <a:custGeom>
              <a:avLst/>
              <a:gdLst>
                <a:gd name="T0" fmla="*/ 59 w 59"/>
                <a:gd name="T1" fmla="*/ 2 h 49"/>
                <a:gd name="T2" fmla="*/ 51 w 59"/>
                <a:gd name="T3" fmla="*/ 9 h 49"/>
                <a:gd name="T4" fmla="*/ 32 w 59"/>
                <a:gd name="T5" fmla="*/ 49 h 49"/>
                <a:gd name="T6" fmla="*/ 31 w 59"/>
                <a:gd name="T7" fmla="*/ 49 h 49"/>
                <a:gd name="T8" fmla="*/ 9 w 59"/>
                <a:gd name="T9" fmla="*/ 9 h 49"/>
                <a:gd name="T10" fmla="*/ 0 w 59"/>
                <a:gd name="T11" fmla="*/ 2 h 49"/>
                <a:gd name="T12" fmla="*/ 0 w 59"/>
                <a:gd name="T13" fmla="*/ 0 h 49"/>
                <a:gd name="T14" fmla="*/ 23 w 59"/>
                <a:gd name="T15" fmla="*/ 0 h 49"/>
                <a:gd name="T16" fmla="*/ 23 w 59"/>
                <a:gd name="T17" fmla="*/ 2 h 49"/>
                <a:gd name="T18" fmla="*/ 17 w 59"/>
                <a:gd name="T19" fmla="*/ 5 h 49"/>
                <a:gd name="T20" fmla="*/ 20 w 59"/>
                <a:gd name="T21" fmla="*/ 12 h 49"/>
                <a:gd name="T22" fmla="*/ 33 w 59"/>
                <a:gd name="T23" fmla="*/ 37 h 49"/>
                <a:gd name="T24" fmla="*/ 46 w 59"/>
                <a:gd name="T25" fmla="*/ 10 h 49"/>
                <a:gd name="T26" fmla="*/ 48 w 59"/>
                <a:gd name="T27" fmla="*/ 5 h 49"/>
                <a:gd name="T28" fmla="*/ 41 w 59"/>
                <a:gd name="T29" fmla="*/ 2 h 49"/>
                <a:gd name="T30" fmla="*/ 41 w 59"/>
                <a:gd name="T31" fmla="*/ 0 h 49"/>
                <a:gd name="T32" fmla="*/ 59 w 59"/>
                <a:gd name="T33" fmla="*/ 0 h 49"/>
                <a:gd name="T34" fmla="*/ 59 w 59"/>
                <a:gd name="T3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49">
                  <a:moveTo>
                    <a:pt x="59" y="2"/>
                  </a:moveTo>
                  <a:cubicBezTo>
                    <a:pt x="55" y="2"/>
                    <a:pt x="54" y="3"/>
                    <a:pt x="51" y="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3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8" y="2"/>
                    <a:pt x="17" y="2"/>
                    <a:pt x="17" y="5"/>
                  </a:cubicBezTo>
                  <a:cubicBezTo>
                    <a:pt x="17" y="6"/>
                    <a:pt x="18" y="9"/>
                    <a:pt x="20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8" y="7"/>
                    <a:pt x="48" y="5"/>
                  </a:cubicBezTo>
                  <a:cubicBezTo>
                    <a:pt x="48" y="2"/>
                    <a:pt x="45" y="2"/>
                    <a:pt x="41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5"/>
            <p:cNvSpPr/>
            <p:nvPr/>
          </p:nvSpPr>
          <p:spPr bwMode="auto">
            <a:xfrm>
              <a:off x="8258175" y="4046538"/>
              <a:ext cx="217488" cy="204788"/>
            </a:xfrm>
            <a:custGeom>
              <a:avLst/>
              <a:gdLst>
                <a:gd name="T0" fmla="*/ 47 w 51"/>
                <a:gd name="T1" fmla="*/ 48 h 48"/>
                <a:gd name="T2" fmla="*/ 0 w 51"/>
                <a:gd name="T3" fmla="*/ 48 h 48"/>
                <a:gd name="T4" fmla="*/ 0 w 51"/>
                <a:gd name="T5" fmla="*/ 47 h 48"/>
                <a:gd name="T6" fmla="*/ 8 w 51"/>
                <a:gd name="T7" fmla="*/ 41 h 48"/>
                <a:gd name="T8" fmla="*/ 8 w 51"/>
                <a:gd name="T9" fmla="*/ 8 h 48"/>
                <a:gd name="T10" fmla="*/ 0 w 51"/>
                <a:gd name="T11" fmla="*/ 2 h 48"/>
                <a:gd name="T12" fmla="*/ 0 w 51"/>
                <a:gd name="T13" fmla="*/ 0 h 48"/>
                <a:gd name="T14" fmla="*/ 47 w 51"/>
                <a:gd name="T15" fmla="*/ 0 h 48"/>
                <a:gd name="T16" fmla="*/ 47 w 51"/>
                <a:gd name="T17" fmla="*/ 11 h 48"/>
                <a:gd name="T18" fmla="*/ 45 w 51"/>
                <a:gd name="T19" fmla="*/ 11 h 48"/>
                <a:gd name="T20" fmla="*/ 31 w 51"/>
                <a:gd name="T21" fmla="*/ 3 h 48"/>
                <a:gd name="T22" fmla="*/ 20 w 51"/>
                <a:gd name="T23" fmla="*/ 3 h 48"/>
                <a:gd name="T24" fmla="*/ 17 w 51"/>
                <a:gd name="T25" fmla="*/ 6 h 48"/>
                <a:gd name="T26" fmla="*/ 17 w 51"/>
                <a:gd name="T27" fmla="*/ 22 h 48"/>
                <a:gd name="T28" fmla="*/ 30 w 51"/>
                <a:gd name="T29" fmla="*/ 22 h 48"/>
                <a:gd name="T30" fmla="*/ 40 w 51"/>
                <a:gd name="T31" fmla="*/ 15 h 48"/>
                <a:gd name="T32" fmla="*/ 42 w 51"/>
                <a:gd name="T33" fmla="*/ 15 h 48"/>
                <a:gd name="T34" fmla="*/ 42 w 51"/>
                <a:gd name="T35" fmla="*/ 32 h 48"/>
                <a:gd name="T36" fmla="*/ 40 w 51"/>
                <a:gd name="T37" fmla="*/ 32 h 48"/>
                <a:gd name="T38" fmla="*/ 30 w 51"/>
                <a:gd name="T39" fmla="*/ 25 h 48"/>
                <a:gd name="T40" fmla="*/ 17 w 51"/>
                <a:gd name="T41" fmla="*/ 25 h 48"/>
                <a:gd name="T42" fmla="*/ 17 w 51"/>
                <a:gd name="T43" fmla="*/ 43 h 48"/>
                <a:gd name="T44" fmla="*/ 30 w 51"/>
                <a:gd name="T45" fmla="*/ 46 h 48"/>
                <a:gd name="T46" fmla="*/ 49 w 51"/>
                <a:gd name="T47" fmla="*/ 36 h 48"/>
                <a:gd name="T48" fmla="*/ 51 w 51"/>
                <a:gd name="T49" fmla="*/ 36 h 48"/>
                <a:gd name="T50" fmla="*/ 47 w 51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48">
                  <a:moveTo>
                    <a:pt x="47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8" y="46"/>
                    <a:pt x="8" y="4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6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3" y="4"/>
                    <a:pt x="41" y="3"/>
                    <a:pt x="3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3"/>
                    <a:pt x="17" y="3"/>
                    <a:pt x="17" y="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8" y="22"/>
                    <a:pt x="39" y="20"/>
                    <a:pt x="40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26"/>
                    <a:pt x="37" y="25"/>
                    <a:pt x="30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6"/>
                    <a:pt x="17" y="46"/>
                    <a:pt x="30" y="46"/>
                  </a:cubicBezTo>
                  <a:cubicBezTo>
                    <a:pt x="41" y="46"/>
                    <a:pt x="45" y="43"/>
                    <a:pt x="49" y="36"/>
                  </a:cubicBezTo>
                  <a:cubicBezTo>
                    <a:pt x="51" y="36"/>
                    <a:pt x="51" y="36"/>
                    <a:pt x="51" y="36"/>
                  </a:cubicBezTo>
                  <a:lnTo>
                    <a:pt x="4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 bwMode="auto">
            <a:xfrm>
              <a:off x="8488363" y="4046538"/>
              <a:ext cx="236538" cy="204788"/>
            </a:xfrm>
            <a:custGeom>
              <a:avLst/>
              <a:gdLst>
                <a:gd name="T0" fmla="*/ 16 w 56"/>
                <a:gd name="T1" fmla="*/ 6 h 48"/>
                <a:gd name="T2" fmla="*/ 22 w 56"/>
                <a:gd name="T3" fmla="*/ 3 h 48"/>
                <a:gd name="T4" fmla="*/ 36 w 56"/>
                <a:gd name="T5" fmla="*/ 13 h 48"/>
                <a:gd name="T6" fmla="*/ 16 w 56"/>
                <a:gd name="T7" fmla="*/ 24 h 48"/>
                <a:gd name="T8" fmla="*/ 16 w 56"/>
                <a:gd name="T9" fmla="*/ 6 h 48"/>
                <a:gd name="T10" fmla="*/ 56 w 56"/>
                <a:gd name="T11" fmla="*/ 47 h 48"/>
                <a:gd name="T12" fmla="*/ 48 w 56"/>
                <a:gd name="T13" fmla="*/ 44 h 48"/>
                <a:gd name="T14" fmla="*/ 30 w 56"/>
                <a:gd name="T15" fmla="*/ 25 h 48"/>
                <a:gd name="T16" fmla="*/ 46 w 56"/>
                <a:gd name="T17" fmla="*/ 13 h 48"/>
                <a:gd name="T18" fmla="*/ 24 w 56"/>
                <a:gd name="T19" fmla="*/ 0 h 48"/>
                <a:gd name="T20" fmla="*/ 0 w 56"/>
                <a:gd name="T21" fmla="*/ 0 h 48"/>
                <a:gd name="T22" fmla="*/ 0 w 56"/>
                <a:gd name="T23" fmla="*/ 2 h 48"/>
                <a:gd name="T24" fmla="*/ 7 w 56"/>
                <a:gd name="T25" fmla="*/ 8 h 48"/>
                <a:gd name="T26" fmla="*/ 7 w 56"/>
                <a:gd name="T27" fmla="*/ 40 h 48"/>
                <a:gd name="T28" fmla="*/ 0 w 56"/>
                <a:gd name="T29" fmla="*/ 47 h 48"/>
                <a:gd name="T30" fmla="*/ 0 w 56"/>
                <a:gd name="T31" fmla="*/ 48 h 48"/>
                <a:gd name="T32" fmla="*/ 24 w 56"/>
                <a:gd name="T33" fmla="*/ 48 h 48"/>
                <a:gd name="T34" fmla="*/ 24 w 56"/>
                <a:gd name="T35" fmla="*/ 47 h 48"/>
                <a:gd name="T36" fmla="*/ 16 w 56"/>
                <a:gd name="T37" fmla="*/ 41 h 48"/>
                <a:gd name="T38" fmla="*/ 16 w 56"/>
                <a:gd name="T39" fmla="*/ 26 h 48"/>
                <a:gd name="T40" fmla="*/ 21 w 56"/>
                <a:gd name="T41" fmla="*/ 26 h 48"/>
                <a:gd name="T42" fmla="*/ 42 w 56"/>
                <a:gd name="T43" fmla="*/ 48 h 48"/>
                <a:gd name="T44" fmla="*/ 56 w 56"/>
                <a:gd name="T45" fmla="*/ 48 h 48"/>
                <a:gd name="T46" fmla="*/ 56 w 56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8">
                  <a:moveTo>
                    <a:pt x="16" y="6"/>
                  </a:moveTo>
                  <a:cubicBezTo>
                    <a:pt x="16" y="4"/>
                    <a:pt x="17" y="3"/>
                    <a:pt x="22" y="3"/>
                  </a:cubicBezTo>
                  <a:cubicBezTo>
                    <a:pt x="25" y="3"/>
                    <a:pt x="36" y="3"/>
                    <a:pt x="36" y="13"/>
                  </a:cubicBezTo>
                  <a:cubicBezTo>
                    <a:pt x="36" y="23"/>
                    <a:pt x="23" y="24"/>
                    <a:pt x="16" y="24"/>
                  </a:cubicBezTo>
                  <a:lnTo>
                    <a:pt x="16" y="6"/>
                  </a:lnTo>
                  <a:close/>
                  <a:moveTo>
                    <a:pt x="56" y="47"/>
                  </a:moveTo>
                  <a:cubicBezTo>
                    <a:pt x="52" y="47"/>
                    <a:pt x="50" y="46"/>
                    <a:pt x="48" y="4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5" y="25"/>
                    <a:pt x="46" y="23"/>
                    <a:pt x="46" y="13"/>
                  </a:cubicBezTo>
                  <a:cubicBezTo>
                    <a:pt x="46" y="2"/>
                    <a:pt x="32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7" y="3"/>
                    <a:pt x="7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5"/>
                    <a:pt x="7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7" y="47"/>
                    <a:pt x="16" y="45"/>
                    <a:pt x="16" y="4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56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7"/>
            <p:cNvSpPr/>
            <p:nvPr/>
          </p:nvSpPr>
          <p:spPr bwMode="auto">
            <a:xfrm>
              <a:off x="874236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1 w 39"/>
                <a:gd name="T11" fmla="*/ 50 h 50"/>
                <a:gd name="T12" fmla="*/ 7 w 39"/>
                <a:gd name="T13" fmla="*/ 48 h 50"/>
                <a:gd name="T14" fmla="*/ 5 w 39"/>
                <a:gd name="T15" fmla="*/ 50 h 50"/>
                <a:gd name="T16" fmla="*/ 3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3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1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5" y="49"/>
                    <a:pt x="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3" y="20"/>
                    <a:pt x="3" y="13"/>
                  </a:cubicBezTo>
                  <a:cubicBezTo>
                    <a:pt x="3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8"/>
            <p:cNvSpPr/>
            <p:nvPr/>
          </p:nvSpPr>
          <p:spPr bwMode="auto">
            <a:xfrm>
              <a:off x="8937625" y="4046538"/>
              <a:ext cx="109538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9"/>
            <p:cNvSpPr/>
            <p:nvPr/>
          </p:nvSpPr>
          <p:spPr bwMode="auto">
            <a:xfrm>
              <a:off x="9059863" y="4046538"/>
              <a:ext cx="212725" cy="204788"/>
            </a:xfrm>
            <a:custGeom>
              <a:avLst/>
              <a:gdLst>
                <a:gd name="T0" fmla="*/ 38 w 50"/>
                <a:gd name="T1" fmla="*/ 48 h 48"/>
                <a:gd name="T2" fmla="*/ 13 w 50"/>
                <a:gd name="T3" fmla="*/ 48 h 48"/>
                <a:gd name="T4" fmla="*/ 13 w 50"/>
                <a:gd name="T5" fmla="*/ 47 h 48"/>
                <a:gd name="T6" fmla="*/ 21 w 50"/>
                <a:gd name="T7" fmla="*/ 40 h 48"/>
                <a:gd name="T8" fmla="*/ 21 w 50"/>
                <a:gd name="T9" fmla="*/ 4 h 48"/>
                <a:gd name="T10" fmla="*/ 16 w 50"/>
                <a:gd name="T11" fmla="*/ 4 h 48"/>
                <a:gd name="T12" fmla="*/ 2 w 50"/>
                <a:gd name="T13" fmla="*/ 13 h 48"/>
                <a:gd name="T14" fmla="*/ 0 w 50"/>
                <a:gd name="T15" fmla="*/ 13 h 48"/>
                <a:gd name="T16" fmla="*/ 1 w 50"/>
                <a:gd name="T17" fmla="*/ 0 h 48"/>
                <a:gd name="T18" fmla="*/ 50 w 50"/>
                <a:gd name="T19" fmla="*/ 0 h 48"/>
                <a:gd name="T20" fmla="*/ 50 w 50"/>
                <a:gd name="T21" fmla="*/ 13 h 48"/>
                <a:gd name="T22" fmla="*/ 48 w 50"/>
                <a:gd name="T23" fmla="*/ 13 h 48"/>
                <a:gd name="T24" fmla="*/ 34 w 50"/>
                <a:gd name="T25" fmla="*/ 4 h 48"/>
                <a:gd name="T26" fmla="*/ 30 w 50"/>
                <a:gd name="T27" fmla="*/ 4 h 48"/>
                <a:gd name="T28" fmla="*/ 30 w 50"/>
                <a:gd name="T29" fmla="*/ 41 h 48"/>
                <a:gd name="T30" fmla="*/ 38 w 50"/>
                <a:gd name="T31" fmla="*/ 47 h 48"/>
                <a:gd name="T32" fmla="*/ 38 w 50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8">
                  <a:moveTo>
                    <a:pt x="38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20" y="47"/>
                    <a:pt x="21" y="45"/>
                    <a:pt x="21" y="40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6" y="4"/>
                    <a:pt x="4" y="5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5"/>
                    <a:pt x="44" y="4"/>
                    <a:pt x="34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31" y="47"/>
                    <a:pt x="38" y="47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0"/>
            <p:cNvSpPr/>
            <p:nvPr/>
          </p:nvSpPr>
          <p:spPr bwMode="auto">
            <a:xfrm>
              <a:off x="9290050" y="4046538"/>
              <a:ext cx="249238" cy="204788"/>
            </a:xfrm>
            <a:custGeom>
              <a:avLst/>
              <a:gdLst>
                <a:gd name="T0" fmla="*/ 59 w 59"/>
                <a:gd name="T1" fmla="*/ 2 h 48"/>
                <a:gd name="T2" fmla="*/ 47 w 59"/>
                <a:gd name="T3" fmla="*/ 10 h 48"/>
                <a:gd name="T4" fmla="*/ 34 w 59"/>
                <a:gd name="T5" fmla="*/ 26 h 48"/>
                <a:gd name="T6" fmla="*/ 34 w 59"/>
                <a:gd name="T7" fmla="*/ 41 h 48"/>
                <a:gd name="T8" fmla="*/ 43 w 59"/>
                <a:gd name="T9" fmla="*/ 47 h 48"/>
                <a:gd name="T10" fmla="*/ 43 w 59"/>
                <a:gd name="T11" fmla="*/ 48 h 48"/>
                <a:gd name="T12" fmla="*/ 16 w 59"/>
                <a:gd name="T13" fmla="*/ 48 h 48"/>
                <a:gd name="T14" fmla="*/ 16 w 59"/>
                <a:gd name="T15" fmla="*/ 47 h 48"/>
                <a:gd name="T16" fmla="*/ 25 w 59"/>
                <a:gd name="T17" fmla="*/ 40 h 48"/>
                <a:gd name="T18" fmla="*/ 25 w 59"/>
                <a:gd name="T19" fmla="*/ 27 h 48"/>
                <a:gd name="T20" fmla="*/ 14 w 59"/>
                <a:gd name="T21" fmla="*/ 13 h 48"/>
                <a:gd name="T22" fmla="*/ 0 w 59"/>
                <a:gd name="T23" fmla="*/ 2 h 48"/>
                <a:gd name="T24" fmla="*/ 0 w 59"/>
                <a:gd name="T25" fmla="*/ 0 h 48"/>
                <a:gd name="T26" fmla="*/ 24 w 59"/>
                <a:gd name="T27" fmla="*/ 0 h 48"/>
                <a:gd name="T28" fmla="*/ 24 w 59"/>
                <a:gd name="T29" fmla="*/ 2 h 48"/>
                <a:gd name="T30" fmla="*/ 18 w 59"/>
                <a:gd name="T31" fmla="*/ 4 h 48"/>
                <a:gd name="T32" fmla="*/ 19 w 59"/>
                <a:gd name="T33" fmla="*/ 7 h 48"/>
                <a:gd name="T34" fmla="*/ 32 w 59"/>
                <a:gd name="T35" fmla="*/ 23 h 48"/>
                <a:gd name="T36" fmla="*/ 45 w 59"/>
                <a:gd name="T37" fmla="*/ 7 h 48"/>
                <a:gd name="T38" fmla="*/ 46 w 59"/>
                <a:gd name="T39" fmla="*/ 4 h 48"/>
                <a:gd name="T40" fmla="*/ 40 w 59"/>
                <a:gd name="T41" fmla="*/ 2 h 48"/>
                <a:gd name="T42" fmla="*/ 40 w 59"/>
                <a:gd name="T43" fmla="*/ 0 h 48"/>
                <a:gd name="T44" fmla="*/ 59 w 59"/>
                <a:gd name="T45" fmla="*/ 0 h 48"/>
                <a:gd name="T46" fmla="*/ 59 w 59"/>
                <a:gd name="T4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48">
                  <a:moveTo>
                    <a:pt x="59" y="2"/>
                  </a:moveTo>
                  <a:cubicBezTo>
                    <a:pt x="56" y="2"/>
                    <a:pt x="53" y="2"/>
                    <a:pt x="47" y="10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6"/>
                    <a:pt x="35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25" y="47"/>
                    <a:pt x="25" y="45"/>
                    <a:pt x="25" y="40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2"/>
                    <a:pt x="18" y="2"/>
                    <a:pt x="18" y="4"/>
                  </a:cubicBezTo>
                  <a:cubicBezTo>
                    <a:pt x="18" y="5"/>
                    <a:pt x="18" y="6"/>
                    <a:pt x="19" y="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6" y="2"/>
                    <a:pt x="42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1"/>
            <p:cNvSpPr>
              <a:spLocks noEditPoints="1"/>
            </p:cNvSpPr>
            <p:nvPr/>
          </p:nvSpPr>
          <p:spPr bwMode="auto">
            <a:xfrm>
              <a:off x="2571750" y="2347913"/>
              <a:ext cx="2154238" cy="2184400"/>
            </a:xfrm>
            <a:custGeom>
              <a:avLst/>
              <a:gdLst>
                <a:gd name="T0" fmla="*/ 254 w 508"/>
                <a:gd name="T1" fmla="*/ 0 h 513"/>
                <a:gd name="T2" fmla="*/ 0 w 508"/>
                <a:gd name="T3" fmla="*/ 256 h 513"/>
                <a:gd name="T4" fmla="*/ 254 w 508"/>
                <a:gd name="T5" fmla="*/ 513 h 513"/>
                <a:gd name="T6" fmla="*/ 508 w 508"/>
                <a:gd name="T7" fmla="*/ 256 h 513"/>
                <a:gd name="T8" fmla="*/ 254 w 508"/>
                <a:gd name="T9" fmla="*/ 0 h 513"/>
                <a:gd name="T10" fmla="*/ 254 w 508"/>
                <a:gd name="T11" fmla="*/ 504 h 513"/>
                <a:gd name="T12" fmla="*/ 9 w 508"/>
                <a:gd name="T13" fmla="*/ 256 h 513"/>
                <a:gd name="T14" fmla="*/ 254 w 508"/>
                <a:gd name="T15" fmla="*/ 9 h 513"/>
                <a:gd name="T16" fmla="*/ 499 w 508"/>
                <a:gd name="T17" fmla="*/ 256 h 513"/>
                <a:gd name="T18" fmla="*/ 254 w 508"/>
                <a:gd name="T19" fmla="*/ 50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513">
                  <a:moveTo>
                    <a:pt x="254" y="0"/>
                  </a:moveTo>
                  <a:cubicBezTo>
                    <a:pt x="114" y="0"/>
                    <a:pt x="0" y="115"/>
                    <a:pt x="0" y="256"/>
                  </a:cubicBezTo>
                  <a:cubicBezTo>
                    <a:pt x="0" y="398"/>
                    <a:pt x="114" y="513"/>
                    <a:pt x="254" y="513"/>
                  </a:cubicBezTo>
                  <a:cubicBezTo>
                    <a:pt x="394" y="513"/>
                    <a:pt x="508" y="398"/>
                    <a:pt x="508" y="256"/>
                  </a:cubicBezTo>
                  <a:cubicBezTo>
                    <a:pt x="508" y="115"/>
                    <a:pt x="394" y="0"/>
                    <a:pt x="254" y="0"/>
                  </a:cubicBezTo>
                  <a:close/>
                  <a:moveTo>
                    <a:pt x="254" y="504"/>
                  </a:moveTo>
                  <a:cubicBezTo>
                    <a:pt x="119" y="504"/>
                    <a:pt x="9" y="393"/>
                    <a:pt x="9" y="256"/>
                  </a:cubicBezTo>
                  <a:cubicBezTo>
                    <a:pt x="9" y="119"/>
                    <a:pt x="119" y="9"/>
                    <a:pt x="254" y="9"/>
                  </a:cubicBezTo>
                  <a:cubicBezTo>
                    <a:pt x="389" y="9"/>
                    <a:pt x="499" y="119"/>
                    <a:pt x="499" y="256"/>
                  </a:cubicBezTo>
                  <a:cubicBezTo>
                    <a:pt x="499" y="393"/>
                    <a:pt x="389" y="504"/>
                    <a:pt x="254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2"/>
            <p:cNvSpPr/>
            <p:nvPr/>
          </p:nvSpPr>
          <p:spPr bwMode="auto">
            <a:xfrm>
              <a:off x="3449638" y="4246563"/>
              <a:ext cx="134938" cy="149225"/>
            </a:xfrm>
            <a:custGeom>
              <a:avLst/>
              <a:gdLst>
                <a:gd name="T0" fmla="*/ 16 w 32"/>
                <a:gd name="T1" fmla="*/ 22 h 35"/>
                <a:gd name="T2" fmla="*/ 17 w 32"/>
                <a:gd name="T3" fmla="*/ 16 h 35"/>
                <a:gd name="T4" fmla="*/ 31 w 32"/>
                <a:gd name="T5" fmla="*/ 18 h 35"/>
                <a:gd name="T6" fmla="*/ 29 w 32"/>
                <a:gd name="T7" fmla="*/ 31 h 35"/>
                <a:gd name="T8" fmla="*/ 23 w 32"/>
                <a:gd name="T9" fmla="*/ 34 h 35"/>
                <a:gd name="T10" fmla="*/ 15 w 32"/>
                <a:gd name="T11" fmla="*/ 34 h 35"/>
                <a:gd name="T12" fmla="*/ 6 w 32"/>
                <a:gd name="T13" fmla="*/ 31 h 35"/>
                <a:gd name="T14" fmla="*/ 1 w 32"/>
                <a:gd name="T15" fmla="*/ 24 h 35"/>
                <a:gd name="T16" fmla="*/ 1 w 32"/>
                <a:gd name="T17" fmla="*/ 15 h 35"/>
                <a:gd name="T18" fmla="*/ 4 w 32"/>
                <a:gd name="T19" fmla="*/ 6 h 35"/>
                <a:gd name="T20" fmla="*/ 11 w 32"/>
                <a:gd name="T21" fmla="*/ 1 h 35"/>
                <a:gd name="T22" fmla="*/ 19 w 32"/>
                <a:gd name="T23" fmla="*/ 1 h 35"/>
                <a:gd name="T24" fmla="*/ 28 w 32"/>
                <a:gd name="T25" fmla="*/ 5 h 35"/>
                <a:gd name="T26" fmla="*/ 32 w 32"/>
                <a:gd name="T27" fmla="*/ 12 h 35"/>
                <a:gd name="T28" fmla="*/ 25 w 32"/>
                <a:gd name="T29" fmla="*/ 12 h 35"/>
                <a:gd name="T30" fmla="*/ 23 w 32"/>
                <a:gd name="T31" fmla="*/ 8 h 35"/>
                <a:gd name="T32" fmla="*/ 18 w 32"/>
                <a:gd name="T33" fmla="*/ 6 h 35"/>
                <a:gd name="T34" fmla="*/ 11 w 32"/>
                <a:gd name="T35" fmla="*/ 8 h 35"/>
                <a:gd name="T36" fmla="*/ 7 w 32"/>
                <a:gd name="T37" fmla="*/ 16 h 35"/>
                <a:gd name="T38" fmla="*/ 9 w 32"/>
                <a:gd name="T39" fmla="*/ 25 h 35"/>
                <a:gd name="T40" fmla="*/ 15 w 32"/>
                <a:gd name="T41" fmla="*/ 29 h 35"/>
                <a:gd name="T42" fmla="*/ 19 w 32"/>
                <a:gd name="T43" fmla="*/ 28 h 35"/>
                <a:gd name="T44" fmla="*/ 23 w 32"/>
                <a:gd name="T45" fmla="*/ 27 h 35"/>
                <a:gd name="T46" fmla="*/ 24 w 32"/>
                <a:gd name="T47" fmla="*/ 23 h 35"/>
                <a:gd name="T48" fmla="*/ 16 w 32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35">
                  <a:moveTo>
                    <a:pt x="16" y="22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6" y="33"/>
                    <a:pt x="23" y="34"/>
                  </a:cubicBezTo>
                  <a:cubicBezTo>
                    <a:pt x="20" y="34"/>
                    <a:pt x="17" y="35"/>
                    <a:pt x="15" y="34"/>
                  </a:cubicBezTo>
                  <a:cubicBezTo>
                    <a:pt x="11" y="34"/>
                    <a:pt x="8" y="33"/>
                    <a:pt x="6" y="31"/>
                  </a:cubicBezTo>
                  <a:cubicBezTo>
                    <a:pt x="4" y="29"/>
                    <a:pt x="2" y="27"/>
                    <a:pt x="1" y="24"/>
                  </a:cubicBezTo>
                  <a:cubicBezTo>
                    <a:pt x="0" y="21"/>
                    <a:pt x="0" y="18"/>
                    <a:pt x="1" y="15"/>
                  </a:cubicBezTo>
                  <a:cubicBezTo>
                    <a:pt x="1" y="11"/>
                    <a:pt x="2" y="9"/>
                    <a:pt x="4" y="6"/>
                  </a:cubicBezTo>
                  <a:cubicBezTo>
                    <a:pt x="6" y="4"/>
                    <a:pt x="8" y="2"/>
                    <a:pt x="11" y="1"/>
                  </a:cubicBezTo>
                  <a:cubicBezTo>
                    <a:pt x="14" y="0"/>
                    <a:pt x="16" y="0"/>
                    <a:pt x="19" y="1"/>
                  </a:cubicBezTo>
                  <a:cubicBezTo>
                    <a:pt x="23" y="1"/>
                    <a:pt x="26" y="2"/>
                    <a:pt x="28" y="5"/>
                  </a:cubicBezTo>
                  <a:cubicBezTo>
                    <a:pt x="31" y="7"/>
                    <a:pt x="32" y="9"/>
                    <a:pt x="32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4" y="9"/>
                    <a:pt x="23" y="8"/>
                  </a:cubicBezTo>
                  <a:cubicBezTo>
                    <a:pt x="22" y="7"/>
                    <a:pt x="20" y="6"/>
                    <a:pt x="18" y="6"/>
                  </a:cubicBezTo>
                  <a:cubicBezTo>
                    <a:pt x="16" y="6"/>
                    <a:pt x="13" y="6"/>
                    <a:pt x="11" y="8"/>
                  </a:cubicBezTo>
                  <a:cubicBezTo>
                    <a:pt x="9" y="9"/>
                    <a:pt x="8" y="12"/>
                    <a:pt x="7" y="16"/>
                  </a:cubicBezTo>
                  <a:cubicBezTo>
                    <a:pt x="7" y="19"/>
                    <a:pt x="7" y="22"/>
                    <a:pt x="9" y="25"/>
                  </a:cubicBezTo>
                  <a:cubicBezTo>
                    <a:pt x="10" y="27"/>
                    <a:pt x="12" y="28"/>
                    <a:pt x="15" y="29"/>
                  </a:cubicBezTo>
                  <a:cubicBezTo>
                    <a:pt x="16" y="29"/>
                    <a:pt x="18" y="29"/>
                    <a:pt x="19" y="28"/>
                  </a:cubicBezTo>
                  <a:cubicBezTo>
                    <a:pt x="21" y="28"/>
                    <a:pt x="22" y="28"/>
                    <a:pt x="23" y="27"/>
                  </a:cubicBezTo>
                  <a:cubicBezTo>
                    <a:pt x="24" y="23"/>
                    <a:pt x="24" y="23"/>
                    <a:pt x="24" y="23"/>
                  </a:cubicBezTo>
                  <a:lnTo>
                    <a:pt x="1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3"/>
            <p:cNvSpPr/>
            <p:nvPr/>
          </p:nvSpPr>
          <p:spPr bwMode="auto">
            <a:xfrm>
              <a:off x="3287713" y="4198938"/>
              <a:ext cx="153988" cy="166688"/>
            </a:xfrm>
            <a:custGeom>
              <a:avLst/>
              <a:gdLst>
                <a:gd name="T0" fmla="*/ 0 w 97"/>
                <a:gd name="T1" fmla="*/ 84 h 105"/>
                <a:gd name="T2" fmla="*/ 30 w 97"/>
                <a:gd name="T3" fmla="*/ 0 h 105"/>
                <a:gd name="T4" fmla="*/ 46 w 97"/>
                <a:gd name="T5" fmla="*/ 6 h 105"/>
                <a:gd name="T6" fmla="*/ 62 w 97"/>
                <a:gd name="T7" fmla="*/ 73 h 105"/>
                <a:gd name="T8" fmla="*/ 81 w 97"/>
                <a:gd name="T9" fmla="*/ 17 h 105"/>
                <a:gd name="T10" fmla="*/ 97 w 97"/>
                <a:gd name="T11" fmla="*/ 22 h 105"/>
                <a:gd name="T12" fmla="*/ 67 w 97"/>
                <a:gd name="T13" fmla="*/ 105 h 105"/>
                <a:gd name="T14" fmla="*/ 49 w 97"/>
                <a:gd name="T15" fmla="*/ 100 h 105"/>
                <a:gd name="T16" fmla="*/ 35 w 97"/>
                <a:gd name="T17" fmla="*/ 35 h 105"/>
                <a:gd name="T18" fmla="*/ 17 w 97"/>
                <a:gd name="T19" fmla="*/ 89 h 105"/>
                <a:gd name="T20" fmla="*/ 0 w 97"/>
                <a:gd name="T21" fmla="*/ 8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5">
                  <a:moveTo>
                    <a:pt x="0" y="84"/>
                  </a:moveTo>
                  <a:lnTo>
                    <a:pt x="30" y="0"/>
                  </a:lnTo>
                  <a:lnTo>
                    <a:pt x="46" y="6"/>
                  </a:lnTo>
                  <a:lnTo>
                    <a:pt x="62" y="73"/>
                  </a:lnTo>
                  <a:lnTo>
                    <a:pt x="81" y="17"/>
                  </a:lnTo>
                  <a:lnTo>
                    <a:pt x="97" y="22"/>
                  </a:lnTo>
                  <a:lnTo>
                    <a:pt x="67" y="105"/>
                  </a:lnTo>
                  <a:lnTo>
                    <a:pt x="49" y="100"/>
                  </a:lnTo>
                  <a:lnTo>
                    <a:pt x="35" y="35"/>
                  </a:lnTo>
                  <a:lnTo>
                    <a:pt x="17" y="89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4"/>
            <p:cNvSpPr/>
            <p:nvPr/>
          </p:nvSpPr>
          <p:spPr bwMode="auto">
            <a:xfrm>
              <a:off x="2889250" y="3935413"/>
              <a:ext cx="182563" cy="174625"/>
            </a:xfrm>
            <a:custGeom>
              <a:avLst/>
              <a:gdLst>
                <a:gd name="T0" fmla="*/ 0 w 115"/>
                <a:gd name="T1" fmla="*/ 56 h 110"/>
                <a:gd name="T2" fmla="*/ 67 w 115"/>
                <a:gd name="T3" fmla="*/ 0 h 110"/>
                <a:gd name="T4" fmla="*/ 81 w 115"/>
                <a:gd name="T5" fmla="*/ 14 h 110"/>
                <a:gd name="T6" fmla="*/ 59 w 115"/>
                <a:gd name="T7" fmla="*/ 78 h 110"/>
                <a:gd name="T8" fmla="*/ 105 w 115"/>
                <a:gd name="T9" fmla="*/ 40 h 110"/>
                <a:gd name="T10" fmla="*/ 115 w 115"/>
                <a:gd name="T11" fmla="*/ 54 h 110"/>
                <a:gd name="T12" fmla="*/ 46 w 115"/>
                <a:gd name="T13" fmla="*/ 110 h 110"/>
                <a:gd name="T14" fmla="*/ 35 w 115"/>
                <a:gd name="T15" fmla="*/ 97 h 110"/>
                <a:gd name="T16" fmla="*/ 56 w 115"/>
                <a:gd name="T17" fmla="*/ 32 h 110"/>
                <a:gd name="T18" fmla="*/ 11 w 115"/>
                <a:gd name="T19" fmla="*/ 70 h 110"/>
                <a:gd name="T20" fmla="*/ 0 w 115"/>
                <a:gd name="T21" fmla="*/ 5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10">
                  <a:moveTo>
                    <a:pt x="0" y="56"/>
                  </a:moveTo>
                  <a:lnTo>
                    <a:pt x="67" y="0"/>
                  </a:lnTo>
                  <a:lnTo>
                    <a:pt x="81" y="14"/>
                  </a:lnTo>
                  <a:lnTo>
                    <a:pt x="59" y="78"/>
                  </a:lnTo>
                  <a:lnTo>
                    <a:pt x="105" y="40"/>
                  </a:lnTo>
                  <a:lnTo>
                    <a:pt x="115" y="54"/>
                  </a:lnTo>
                  <a:lnTo>
                    <a:pt x="46" y="110"/>
                  </a:lnTo>
                  <a:lnTo>
                    <a:pt x="35" y="97"/>
                  </a:lnTo>
                  <a:lnTo>
                    <a:pt x="56" y="32"/>
                  </a:lnTo>
                  <a:lnTo>
                    <a:pt x="11" y="7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5"/>
            <p:cNvSpPr>
              <a:spLocks noEditPoints="1"/>
            </p:cNvSpPr>
            <p:nvPr/>
          </p:nvSpPr>
          <p:spPr bwMode="auto">
            <a:xfrm>
              <a:off x="3144838" y="4144963"/>
              <a:ext cx="147638" cy="147638"/>
            </a:xfrm>
            <a:custGeom>
              <a:avLst/>
              <a:gdLst>
                <a:gd name="T0" fmla="*/ 17 w 35"/>
                <a:gd name="T1" fmla="*/ 7 h 35"/>
                <a:gd name="T2" fmla="*/ 24 w 35"/>
                <a:gd name="T3" fmla="*/ 8 h 35"/>
                <a:gd name="T4" fmla="*/ 28 w 35"/>
                <a:gd name="T5" fmla="*/ 14 h 35"/>
                <a:gd name="T6" fmla="*/ 26 w 35"/>
                <a:gd name="T7" fmla="*/ 22 h 35"/>
                <a:gd name="T8" fmla="*/ 19 w 35"/>
                <a:gd name="T9" fmla="*/ 28 h 35"/>
                <a:gd name="T10" fmla="*/ 12 w 35"/>
                <a:gd name="T11" fmla="*/ 27 h 35"/>
                <a:gd name="T12" fmla="*/ 8 w 35"/>
                <a:gd name="T13" fmla="*/ 21 h 35"/>
                <a:gd name="T14" fmla="*/ 10 w 35"/>
                <a:gd name="T15" fmla="*/ 13 h 35"/>
                <a:gd name="T16" fmla="*/ 17 w 35"/>
                <a:gd name="T17" fmla="*/ 7 h 35"/>
                <a:gd name="T18" fmla="*/ 1 w 35"/>
                <a:gd name="T19" fmla="*/ 22 h 35"/>
                <a:gd name="T20" fmla="*/ 9 w 35"/>
                <a:gd name="T21" fmla="*/ 32 h 35"/>
                <a:gd name="T22" fmla="*/ 21 w 35"/>
                <a:gd name="T23" fmla="*/ 34 h 35"/>
                <a:gd name="T24" fmla="*/ 32 w 35"/>
                <a:gd name="T25" fmla="*/ 26 h 35"/>
                <a:gd name="T26" fmla="*/ 35 w 35"/>
                <a:gd name="T27" fmla="*/ 13 h 35"/>
                <a:gd name="T28" fmla="*/ 27 w 35"/>
                <a:gd name="T29" fmla="*/ 3 h 35"/>
                <a:gd name="T30" fmla="*/ 20 w 35"/>
                <a:gd name="T31" fmla="*/ 0 h 35"/>
                <a:gd name="T32" fmla="*/ 15 w 35"/>
                <a:gd name="T33" fmla="*/ 1 h 35"/>
                <a:gd name="T34" fmla="*/ 10 w 35"/>
                <a:gd name="T35" fmla="*/ 3 h 35"/>
                <a:gd name="T36" fmla="*/ 4 w 35"/>
                <a:gd name="T37" fmla="*/ 9 h 35"/>
                <a:gd name="T38" fmla="*/ 1 w 35"/>
                <a:gd name="T3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5">
                  <a:moveTo>
                    <a:pt x="17" y="7"/>
                  </a:moveTo>
                  <a:cubicBezTo>
                    <a:pt x="19" y="6"/>
                    <a:pt x="22" y="6"/>
                    <a:pt x="24" y="8"/>
                  </a:cubicBezTo>
                  <a:cubicBezTo>
                    <a:pt x="26" y="9"/>
                    <a:pt x="28" y="11"/>
                    <a:pt x="28" y="14"/>
                  </a:cubicBezTo>
                  <a:cubicBezTo>
                    <a:pt x="29" y="16"/>
                    <a:pt x="28" y="19"/>
                    <a:pt x="26" y="22"/>
                  </a:cubicBezTo>
                  <a:cubicBezTo>
                    <a:pt x="24" y="25"/>
                    <a:pt x="22" y="27"/>
                    <a:pt x="19" y="28"/>
                  </a:cubicBezTo>
                  <a:cubicBezTo>
                    <a:pt x="17" y="29"/>
                    <a:pt x="14" y="29"/>
                    <a:pt x="12" y="27"/>
                  </a:cubicBezTo>
                  <a:cubicBezTo>
                    <a:pt x="10" y="26"/>
                    <a:pt x="8" y="24"/>
                    <a:pt x="8" y="21"/>
                  </a:cubicBezTo>
                  <a:cubicBezTo>
                    <a:pt x="7" y="19"/>
                    <a:pt x="8" y="16"/>
                    <a:pt x="10" y="13"/>
                  </a:cubicBezTo>
                  <a:cubicBezTo>
                    <a:pt x="12" y="10"/>
                    <a:pt x="14" y="8"/>
                    <a:pt x="17" y="7"/>
                  </a:cubicBezTo>
                  <a:close/>
                  <a:moveTo>
                    <a:pt x="1" y="22"/>
                  </a:moveTo>
                  <a:cubicBezTo>
                    <a:pt x="2" y="26"/>
                    <a:pt x="5" y="30"/>
                    <a:pt x="9" y="32"/>
                  </a:cubicBezTo>
                  <a:cubicBezTo>
                    <a:pt x="13" y="35"/>
                    <a:pt x="17" y="35"/>
                    <a:pt x="21" y="34"/>
                  </a:cubicBezTo>
                  <a:cubicBezTo>
                    <a:pt x="26" y="33"/>
                    <a:pt x="29" y="30"/>
                    <a:pt x="32" y="26"/>
                  </a:cubicBezTo>
                  <a:cubicBezTo>
                    <a:pt x="35" y="21"/>
                    <a:pt x="35" y="17"/>
                    <a:pt x="35" y="13"/>
                  </a:cubicBezTo>
                  <a:cubicBezTo>
                    <a:pt x="34" y="9"/>
                    <a:pt x="31" y="5"/>
                    <a:pt x="27" y="3"/>
                  </a:cubicBezTo>
                  <a:cubicBezTo>
                    <a:pt x="24" y="2"/>
                    <a:pt x="22" y="1"/>
                    <a:pt x="20" y="0"/>
                  </a:cubicBezTo>
                  <a:cubicBezTo>
                    <a:pt x="18" y="0"/>
                    <a:pt x="17" y="0"/>
                    <a:pt x="15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8" y="4"/>
                    <a:pt x="6" y="7"/>
                    <a:pt x="4" y="9"/>
                  </a:cubicBezTo>
                  <a:cubicBezTo>
                    <a:pt x="1" y="14"/>
                    <a:pt x="0" y="18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6"/>
            <p:cNvSpPr>
              <a:spLocks noEditPoints="1"/>
            </p:cNvSpPr>
            <p:nvPr/>
          </p:nvSpPr>
          <p:spPr bwMode="auto">
            <a:xfrm>
              <a:off x="3000375" y="4038600"/>
              <a:ext cx="157163" cy="160338"/>
            </a:xfrm>
            <a:custGeom>
              <a:avLst/>
              <a:gdLst>
                <a:gd name="T0" fmla="*/ 25 w 37"/>
                <a:gd name="T1" fmla="*/ 11 h 38"/>
                <a:gd name="T2" fmla="*/ 29 w 37"/>
                <a:gd name="T3" fmla="*/ 15 h 38"/>
                <a:gd name="T4" fmla="*/ 31 w 37"/>
                <a:gd name="T5" fmla="*/ 18 h 38"/>
                <a:gd name="T6" fmla="*/ 30 w 37"/>
                <a:gd name="T7" fmla="*/ 21 h 38"/>
                <a:gd name="T8" fmla="*/ 27 w 37"/>
                <a:gd name="T9" fmla="*/ 26 h 38"/>
                <a:gd name="T10" fmla="*/ 22 w 37"/>
                <a:gd name="T11" fmla="*/ 30 h 38"/>
                <a:gd name="T12" fmla="*/ 19 w 37"/>
                <a:gd name="T13" fmla="*/ 32 h 38"/>
                <a:gd name="T14" fmla="*/ 16 w 37"/>
                <a:gd name="T15" fmla="*/ 31 h 38"/>
                <a:gd name="T16" fmla="*/ 13 w 37"/>
                <a:gd name="T17" fmla="*/ 29 h 38"/>
                <a:gd name="T18" fmla="*/ 9 w 37"/>
                <a:gd name="T19" fmla="*/ 25 h 38"/>
                <a:gd name="T20" fmla="*/ 23 w 37"/>
                <a:gd name="T21" fmla="*/ 9 h 38"/>
                <a:gd name="T22" fmla="*/ 25 w 37"/>
                <a:gd name="T23" fmla="*/ 11 h 38"/>
                <a:gd name="T24" fmla="*/ 0 w 37"/>
                <a:gd name="T25" fmla="*/ 25 h 38"/>
                <a:gd name="T26" fmla="*/ 10 w 37"/>
                <a:gd name="T27" fmla="*/ 33 h 38"/>
                <a:gd name="T28" fmla="*/ 15 w 37"/>
                <a:gd name="T29" fmla="*/ 37 h 38"/>
                <a:gd name="T30" fmla="*/ 20 w 37"/>
                <a:gd name="T31" fmla="*/ 38 h 38"/>
                <a:gd name="T32" fmla="*/ 27 w 37"/>
                <a:gd name="T33" fmla="*/ 36 h 38"/>
                <a:gd name="T34" fmla="*/ 32 w 37"/>
                <a:gd name="T35" fmla="*/ 31 h 38"/>
                <a:gd name="T36" fmla="*/ 36 w 37"/>
                <a:gd name="T37" fmla="*/ 24 h 38"/>
                <a:gd name="T38" fmla="*/ 37 w 37"/>
                <a:gd name="T39" fmla="*/ 18 h 38"/>
                <a:gd name="T40" fmla="*/ 35 w 37"/>
                <a:gd name="T41" fmla="*/ 13 h 38"/>
                <a:gd name="T42" fmla="*/ 31 w 37"/>
                <a:gd name="T43" fmla="*/ 8 h 38"/>
                <a:gd name="T44" fmla="*/ 22 w 37"/>
                <a:gd name="T45" fmla="*/ 0 h 38"/>
                <a:gd name="T46" fmla="*/ 0 w 37"/>
                <a:gd name="T4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38">
                  <a:moveTo>
                    <a:pt x="25" y="11"/>
                  </a:moveTo>
                  <a:cubicBezTo>
                    <a:pt x="28" y="13"/>
                    <a:pt x="29" y="14"/>
                    <a:pt x="29" y="15"/>
                  </a:cubicBezTo>
                  <a:cubicBezTo>
                    <a:pt x="30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1"/>
                  </a:cubicBezTo>
                  <a:cubicBezTo>
                    <a:pt x="30" y="23"/>
                    <a:pt x="28" y="24"/>
                    <a:pt x="27" y="26"/>
                  </a:cubicBezTo>
                  <a:cubicBezTo>
                    <a:pt x="25" y="28"/>
                    <a:pt x="24" y="29"/>
                    <a:pt x="22" y="30"/>
                  </a:cubicBezTo>
                  <a:cubicBezTo>
                    <a:pt x="21" y="31"/>
                    <a:pt x="20" y="32"/>
                    <a:pt x="19" y="32"/>
                  </a:cubicBezTo>
                  <a:cubicBezTo>
                    <a:pt x="18" y="32"/>
                    <a:pt x="17" y="31"/>
                    <a:pt x="16" y="31"/>
                  </a:cubicBezTo>
                  <a:cubicBezTo>
                    <a:pt x="15" y="31"/>
                    <a:pt x="14" y="30"/>
                    <a:pt x="13" y="29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25" y="11"/>
                  </a:lnTo>
                  <a:close/>
                  <a:moveTo>
                    <a:pt x="0" y="25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7" y="37"/>
                    <a:pt x="18" y="38"/>
                    <a:pt x="20" y="38"/>
                  </a:cubicBezTo>
                  <a:cubicBezTo>
                    <a:pt x="22" y="38"/>
                    <a:pt x="24" y="37"/>
                    <a:pt x="27" y="36"/>
                  </a:cubicBezTo>
                  <a:cubicBezTo>
                    <a:pt x="28" y="34"/>
                    <a:pt x="30" y="33"/>
                    <a:pt x="32" y="31"/>
                  </a:cubicBezTo>
                  <a:cubicBezTo>
                    <a:pt x="34" y="28"/>
                    <a:pt x="35" y="26"/>
                    <a:pt x="36" y="24"/>
                  </a:cubicBezTo>
                  <a:cubicBezTo>
                    <a:pt x="37" y="22"/>
                    <a:pt x="37" y="20"/>
                    <a:pt x="37" y="18"/>
                  </a:cubicBezTo>
                  <a:cubicBezTo>
                    <a:pt x="37" y="16"/>
                    <a:pt x="36" y="14"/>
                    <a:pt x="35" y="13"/>
                  </a:cubicBezTo>
                  <a:cubicBezTo>
                    <a:pt x="35" y="11"/>
                    <a:pt x="33" y="10"/>
                    <a:pt x="31" y="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7"/>
            <p:cNvSpPr>
              <a:spLocks noEditPoints="1"/>
            </p:cNvSpPr>
            <p:nvPr/>
          </p:nvSpPr>
          <p:spPr bwMode="auto">
            <a:xfrm>
              <a:off x="2800350" y="3851275"/>
              <a:ext cx="161925" cy="144463"/>
            </a:xfrm>
            <a:custGeom>
              <a:avLst/>
              <a:gdLst>
                <a:gd name="T0" fmla="*/ 46 w 102"/>
                <a:gd name="T1" fmla="*/ 24 h 91"/>
                <a:gd name="T2" fmla="*/ 80 w 102"/>
                <a:gd name="T3" fmla="*/ 18 h 91"/>
                <a:gd name="T4" fmla="*/ 56 w 102"/>
                <a:gd name="T5" fmla="*/ 45 h 91"/>
                <a:gd name="T6" fmla="*/ 46 w 102"/>
                <a:gd name="T7" fmla="*/ 24 h 91"/>
                <a:gd name="T8" fmla="*/ 102 w 102"/>
                <a:gd name="T9" fmla="*/ 16 h 91"/>
                <a:gd name="T10" fmla="*/ 94 w 102"/>
                <a:gd name="T11" fmla="*/ 0 h 91"/>
                <a:gd name="T12" fmla="*/ 0 w 102"/>
                <a:gd name="T13" fmla="*/ 13 h 91"/>
                <a:gd name="T14" fmla="*/ 8 w 102"/>
                <a:gd name="T15" fmla="*/ 29 h 91"/>
                <a:gd name="T16" fmla="*/ 30 w 102"/>
                <a:gd name="T17" fmla="*/ 26 h 91"/>
                <a:gd name="T18" fmla="*/ 48 w 102"/>
                <a:gd name="T19" fmla="*/ 56 h 91"/>
                <a:gd name="T20" fmla="*/ 32 w 102"/>
                <a:gd name="T21" fmla="*/ 75 h 91"/>
                <a:gd name="T22" fmla="*/ 43 w 102"/>
                <a:gd name="T23" fmla="*/ 91 h 91"/>
                <a:gd name="T24" fmla="*/ 102 w 102"/>
                <a:gd name="T25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91">
                  <a:moveTo>
                    <a:pt x="46" y="24"/>
                  </a:moveTo>
                  <a:lnTo>
                    <a:pt x="80" y="18"/>
                  </a:lnTo>
                  <a:lnTo>
                    <a:pt x="56" y="45"/>
                  </a:lnTo>
                  <a:lnTo>
                    <a:pt x="46" y="24"/>
                  </a:lnTo>
                  <a:close/>
                  <a:moveTo>
                    <a:pt x="102" y="16"/>
                  </a:moveTo>
                  <a:lnTo>
                    <a:pt x="94" y="0"/>
                  </a:lnTo>
                  <a:lnTo>
                    <a:pt x="0" y="13"/>
                  </a:lnTo>
                  <a:lnTo>
                    <a:pt x="8" y="29"/>
                  </a:lnTo>
                  <a:lnTo>
                    <a:pt x="30" y="26"/>
                  </a:lnTo>
                  <a:lnTo>
                    <a:pt x="48" y="56"/>
                  </a:lnTo>
                  <a:lnTo>
                    <a:pt x="32" y="75"/>
                  </a:lnTo>
                  <a:lnTo>
                    <a:pt x="43" y="91"/>
                  </a:lnTo>
                  <a:lnTo>
                    <a:pt x="10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8"/>
            <p:cNvSpPr/>
            <p:nvPr/>
          </p:nvSpPr>
          <p:spPr bwMode="auto">
            <a:xfrm>
              <a:off x="2746375" y="3684588"/>
              <a:ext cx="168275" cy="152400"/>
            </a:xfrm>
            <a:custGeom>
              <a:avLst/>
              <a:gdLst>
                <a:gd name="T0" fmla="*/ 0 w 106"/>
                <a:gd name="T1" fmla="*/ 29 h 96"/>
                <a:gd name="T2" fmla="*/ 82 w 106"/>
                <a:gd name="T3" fmla="*/ 0 h 96"/>
                <a:gd name="T4" fmla="*/ 88 w 106"/>
                <a:gd name="T5" fmla="*/ 19 h 96"/>
                <a:gd name="T6" fmla="*/ 56 w 106"/>
                <a:gd name="T7" fmla="*/ 29 h 96"/>
                <a:gd name="T8" fmla="*/ 66 w 106"/>
                <a:gd name="T9" fmla="*/ 62 h 96"/>
                <a:gd name="T10" fmla="*/ 101 w 106"/>
                <a:gd name="T11" fmla="*/ 51 h 96"/>
                <a:gd name="T12" fmla="*/ 106 w 106"/>
                <a:gd name="T13" fmla="*/ 67 h 96"/>
                <a:gd name="T14" fmla="*/ 24 w 106"/>
                <a:gd name="T15" fmla="*/ 96 h 96"/>
                <a:gd name="T16" fmla="*/ 16 w 106"/>
                <a:gd name="T17" fmla="*/ 80 h 96"/>
                <a:gd name="T18" fmla="*/ 53 w 106"/>
                <a:gd name="T19" fmla="*/ 67 h 96"/>
                <a:gd name="T20" fmla="*/ 42 w 106"/>
                <a:gd name="T21" fmla="*/ 35 h 96"/>
                <a:gd name="T22" fmla="*/ 5 w 106"/>
                <a:gd name="T23" fmla="*/ 48 h 96"/>
                <a:gd name="T24" fmla="*/ 0 w 106"/>
                <a:gd name="T25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96">
                  <a:moveTo>
                    <a:pt x="0" y="29"/>
                  </a:moveTo>
                  <a:lnTo>
                    <a:pt x="82" y="0"/>
                  </a:lnTo>
                  <a:lnTo>
                    <a:pt x="88" y="19"/>
                  </a:lnTo>
                  <a:lnTo>
                    <a:pt x="56" y="29"/>
                  </a:lnTo>
                  <a:lnTo>
                    <a:pt x="66" y="62"/>
                  </a:lnTo>
                  <a:lnTo>
                    <a:pt x="101" y="51"/>
                  </a:lnTo>
                  <a:lnTo>
                    <a:pt x="106" y="67"/>
                  </a:lnTo>
                  <a:lnTo>
                    <a:pt x="24" y="96"/>
                  </a:lnTo>
                  <a:lnTo>
                    <a:pt x="16" y="80"/>
                  </a:lnTo>
                  <a:lnTo>
                    <a:pt x="53" y="67"/>
                  </a:lnTo>
                  <a:lnTo>
                    <a:pt x="42" y="35"/>
                  </a:lnTo>
                  <a:lnTo>
                    <a:pt x="5" y="4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9"/>
            <p:cNvSpPr/>
            <p:nvPr/>
          </p:nvSpPr>
          <p:spPr bwMode="auto">
            <a:xfrm>
              <a:off x="2716213" y="3560763"/>
              <a:ext cx="147638" cy="119063"/>
            </a:xfrm>
            <a:custGeom>
              <a:avLst/>
              <a:gdLst>
                <a:gd name="T0" fmla="*/ 9 w 35"/>
                <a:gd name="T1" fmla="*/ 1 h 28"/>
                <a:gd name="T2" fmla="*/ 11 w 35"/>
                <a:gd name="T3" fmla="*/ 8 h 28"/>
                <a:gd name="T4" fmla="*/ 7 w 35"/>
                <a:gd name="T5" fmla="*/ 11 h 28"/>
                <a:gd name="T6" fmla="*/ 6 w 35"/>
                <a:gd name="T7" fmla="*/ 16 h 28"/>
                <a:gd name="T8" fmla="*/ 8 w 35"/>
                <a:gd name="T9" fmla="*/ 20 h 28"/>
                <a:gd name="T10" fmla="*/ 12 w 35"/>
                <a:gd name="T11" fmla="*/ 21 h 28"/>
                <a:gd name="T12" fmla="*/ 14 w 35"/>
                <a:gd name="T13" fmla="*/ 20 h 28"/>
                <a:gd name="T14" fmla="*/ 15 w 35"/>
                <a:gd name="T15" fmla="*/ 18 h 28"/>
                <a:gd name="T16" fmla="*/ 15 w 35"/>
                <a:gd name="T17" fmla="*/ 12 h 28"/>
                <a:gd name="T18" fmla="*/ 17 w 35"/>
                <a:gd name="T19" fmla="*/ 4 h 28"/>
                <a:gd name="T20" fmla="*/ 23 w 35"/>
                <a:gd name="T21" fmla="*/ 0 h 28"/>
                <a:gd name="T22" fmla="*/ 28 w 35"/>
                <a:gd name="T23" fmla="*/ 1 h 28"/>
                <a:gd name="T24" fmla="*/ 32 w 35"/>
                <a:gd name="T25" fmla="*/ 4 h 28"/>
                <a:gd name="T26" fmla="*/ 34 w 35"/>
                <a:gd name="T27" fmla="*/ 10 h 28"/>
                <a:gd name="T28" fmla="*/ 33 w 35"/>
                <a:gd name="T29" fmla="*/ 20 h 28"/>
                <a:gd name="T30" fmla="*/ 27 w 35"/>
                <a:gd name="T31" fmla="*/ 24 h 28"/>
                <a:gd name="T32" fmla="*/ 25 w 35"/>
                <a:gd name="T33" fmla="*/ 18 h 28"/>
                <a:gd name="T34" fmla="*/ 28 w 35"/>
                <a:gd name="T35" fmla="*/ 16 h 28"/>
                <a:gd name="T36" fmla="*/ 29 w 35"/>
                <a:gd name="T37" fmla="*/ 11 h 28"/>
                <a:gd name="T38" fmla="*/ 27 w 35"/>
                <a:gd name="T39" fmla="*/ 7 h 28"/>
                <a:gd name="T40" fmla="*/ 25 w 35"/>
                <a:gd name="T41" fmla="*/ 6 h 28"/>
                <a:gd name="T42" fmla="*/ 23 w 35"/>
                <a:gd name="T43" fmla="*/ 8 h 28"/>
                <a:gd name="T44" fmla="*/ 22 w 35"/>
                <a:gd name="T45" fmla="*/ 14 h 28"/>
                <a:gd name="T46" fmla="*/ 21 w 35"/>
                <a:gd name="T47" fmla="*/ 22 h 28"/>
                <a:gd name="T48" fmla="*/ 18 w 35"/>
                <a:gd name="T49" fmla="*/ 26 h 28"/>
                <a:gd name="T50" fmla="*/ 13 w 35"/>
                <a:gd name="T51" fmla="*/ 28 h 28"/>
                <a:gd name="T52" fmla="*/ 7 w 35"/>
                <a:gd name="T53" fmla="*/ 27 h 28"/>
                <a:gd name="T54" fmla="*/ 3 w 35"/>
                <a:gd name="T55" fmla="*/ 24 h 28"/>
                <a:gd name="T56" fmla="*/ 0 w 35"/>
                <a:gd name="T57" fmla="*/ 17 h 28"/>
                <a:gd name="T58" fmla="*/ 2 w 35"/>
                <a:gd name="T59" fmla="*/ 7 h 28"/>
                <a:gd name="T60" fmla="*/ 9 w 35"/>
                <a:gd name="T6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" h="28">
                  <a:moveTo>
                    <a:pt x="9" y="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9" y="8"/>
                    <a:pt x="7" y="10"/>
                    <a:pt x="7" y="11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6" y="18"/>
                    <a:pt x="7" y="19"/>
                    <a:pt x="8" y="20"/>
                  </a:cubicBezTo>
                  <a:cubicBezTo>
                    <a:pt x="9" y="21"/>
                    <a:pt x="10" y="22"/>
                    <a:pt x="12" y="21"/>
                  </a:cubicBezTo>
                  <a:cubicBezTo>
                    <a:pt x="12" y="21"/>
                    <a:pt x="13" y="21"/>
                    <a:pt x="14" y="20"/>
                  </a:cubicBezTo>
                  <a:cubicBezTo>
                    <a:pt x="14" y="20"/>
                    <a:pt x="14" y="19"/>
                    <a:pt x="15" y="18"/>
                  </a:cubicBezTo>
                  <a:cubicBezTo>
                    <a:pt x="15" y="17"/>
                    <a:pt x="15" y="15"/>
                    <a:pt x="15" y="12"/>
                  </a:cubicBezTo>
                  <a:cubicBezTo>
                    <a:pt x="15" y="9"/>
                    <a:pt x="16" y="6"/>
                    <a:pt x="17" y="4"/>
                  </a:cubicBezTo>
                  <a:cubicBezTo>
                    <a:pt x="18" y="2"/>
                    <a:pt x="20" y="1"/>
                    <a:pt x="23" y="0"/>
                  </a:cubicBezTo>
                  <a:cubicBezTo>
                    <a:pt x="25" y="0"/>
                    <a:pt x="26" y="0"/>
                    <a:pt x="28" y="1"/>
                  </a:cubicBezTo>
                  <a:cubicBezTo>
                    <a:pt x="29" y="2"/>
                    <a:pt x="31" y="3"/>
                    <a:pt x="32" y="4"/>
                  </a:cubicBezTo>
                  <a:cubicBezTo>
                    <a:pt x="33" y="6"/>
                    <a:pt x="34" y="8"/>
                    <a:pt x="34" y="10"/>
                  </a:cubicBezTo>
                  <a:cubicBezTo>
                    <a:pt x="35" y="14"/>
                    <a:pt x="35" y="18"/>
                    <a:pt x="33" y="20"/>
                  </a:cubicBezTo>
                  <a:cubicBezTo>
                    <a:pt x="32" y="22"/>
                    <a:pt x="30" y="24"/>
                    <a:pt x="27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7"/>
                    <a:pt x="28" y="17"/>
                    <a:pt x="28" y="16"/>
                  </a:cubicBezTo>
                  <a:cubicBezTo>
                    <a:pt x="29" y="15"/>
                    <a:pt x="29" y="13"/>
                    <a:pt x="29" y="11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6" y="7"/>
                    <a:pt x="25" y="6"/>
                    <a:pt x="25" y="6"/>
                  </a:cubicBezTo>
                  <a:cubicBezTo>
                    <a:pt x="24" y="7"/>
                    <a:pt x="23" y="7"/>
                    <a:pt x="23" y="8"/>
                  </a:cubicBezTo>
                  <a:cubicBezTo>
                    <a:pt x="22" y="9"/>
                    <a:pt x="22" y="11"/>
                    <a:pt x="22" y="14"/>
                  </a:cubicBezTo>
                  <a:cubicBezTo>
                    <a:pt x="21" y="17"/>
                    <a:pt x="21" y="20"/>
                    <a:pt x="21" y="22"/>
                  </a:cubicBezTo>
                  <a:cubicBezTo>
                    <a:pt x="20" y="23"/>
                    <a:pt x="19" y="25"/>
                    <a:pt x="18" y="26"/>
                  </a:cubicBezTo>
                  <a:cubicBezTo>
                    <a:pt x="17" y="27"/>
                    <a:pt x="15" y="28"/>
                    <a:pt x="13" y="28"/>
                  </a:cubicBezTo>
                  <a:cubicBezTo>
                    <a:pt x="11" y="28"/>
                    <a:pt x="9" y="28"/>
                    <a:pt x="7" y="27"/>
                  </a:cubicBezTo>
                  <a:cubicBezTo>
                    <a:pt x="6" y="27"/>
                    <a:pt x="4" y="25"/>
                    <a:pt x="3" y="24"/>
                  </a:cubicBezTo>
                  <a:cubicBezTo>
                    <a:pt x="2" y="22"/>
                    <a:pt x="1" y="20"/>
                    <a:pt x="0" y="17"/>
                  </a:cubicBezTo>
                  <a:cubicBezTo>
                    <a:pt x="0" y="13"/>
                    <a:pt x="0" y="9"/>
                    <a:pt x="2" y="7"/>
                  </a:cubicBezTo>
                  <a:cubicBezTo>
                    <a:pt x="3" y="4"/>
                    <a:pt x="6" y="3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0"/>
            <p:cNvSpPr/>
            <p:nvPr/>
          </p:nvSpPr>
          <p:spPr bwMode="auto">
            <a:xfrm>
              <a:off x="3675063" y="4251325"/>
              <a:ext cx="122238" cy="149225"/>
            </a:xfrm>
            <a:custGeom>
              <a:avLst/>
              <a:gdLst>
                <a:gd name="T0" fmla="*/ 0 w 29"/>
                <a:gd name="T1" fmla="*/ 3 h 35"/>
                <a:gd name="T2" fmla="*/ 7 w 29"/>
                <a:gd name="T3" fmla="*/ 2 h 35"/>
                <a:gd name="T4" fmla="*/ 9 w 29"/>
                <a:gd name="T5" fmla="*/ 20 h 35"/>
                <a:gd name="T6" fmla="*/ 9 w 29"/>
                <a:gd name="T7" fmla="*/ 25 h 35"/>
                <a:gd name="T8" fmla="*/ 12 w 29"/>
                <a:gd name="T9" fmla="*/ 28 h 35"/>
                <a:gd name="T10" fmla="*/ 16 w 29"/>
                <a:gd name="T11" fmla="*/ 29 h 35"/>
                <a:gd name="T12" fmla="*/ 20 w 29"/>
                <a:gd name="T13" fmla="*/ 28 h 35"/>
                <a:gd name="T14" fmla="*/ 22 w 29"/>
                <a:gd name="T15" fmla="*/ 25 h 35"/>
                <a:gd name="T16" fmla="*/ 22 w 29"/>
                <a:gd name="T17" fmla="*/ 19 h 35"/>
                <a:gd name="T18" fmla="*/ 20 w 29"/>
                <a:gd name="T19" fmla="*/ 1 h 35"/>
                <a:gd name="T20" fmla="*/ 27 w 29"/>
                <a:gd name="T21" fmla="*/ 0 h 35"/>
                <a:gd name="T22" fmla="*/ 28 w 29"/>
                <a:gd name="T23" fmla="*/ 18 h 35"/>
                <a:gd name="T24" fmla="*/ 28 w 29"/>
                <a:gd name="T25" fmla="*/ 26 h 35"/>
                <a:gd name="T26" fmla="*/ 27 w 29"/>
                <a:gd name="T27" fmla="*/ 30 h 35"/>
                <a:gd name="T28" fmla="*/ 23 w 29"/>
                <a:gd name="T29" fmla="*/ 33 h 35"/>
                <a:gd name="T30" fmla="*/ 17 w 29"/>
                <a:gd name="T31" fmla="*/ 35 h 35"/>
                <a:gd name="T32" fmla="*/ 10 w 29"/>
                <a:gd name="T33" fmla="*/ 34 h 35"/>
                <a:gd name="T34" fmla="*/ 6 w 29"/>
                <a:gd name="T35" fmla="*/ 32 h 35"/>
                <a:gd name="T36" fmla="*/ 3 w 29"/>
                <a:gd name="T37" fmla="*/ 28 h 35"/>
                <a:gd name="T38" fmla="*/ 2 w 29"/>
                <a:gd name="T39" fmla="*/ 20 h 35"/>
                <a:gd name="T40" fmla="*/ 0 w 29"/>
                <a:gd name="T4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5">
                  <a:moveTo>
                    <a:pt x="0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3"/>
                    <a:pt x="9" y="25"/>
                    <a:pt x="9" y="25"/>
                  </a:cubicBezTo>
                  <a:cubicBezTo>
                    <a:pt x="10" y="27"/>
                    <a:pt x="11" y="28"/>
                    <a:pt x="12" y="28"/>
                  </a:cubicBezTo>
                  <a:cubicBezTo>
                    <a:pt x="13" y="29"/>
                    <a:pt x="14" y="29"/>
                    <a:pt x="16" y="29"/>
                  </a:cubicBezTo>
                  <a:cubicBezTo>
                    <a:pt x="18" y="29"/>
                    <a:pt x="19" y="29"/>
                    <a:pt x="20" y="28"/>
                  </a:cubicBezTo>
                  <a:cubicBezTo>
                    <a:pt x="21" y="27"/>
                    <a:pt x="22" y="26"/>
                    <a:pt x="22" y="25"/>
                  </a:cubicBezTo>
                  <a:cubicBezTo>
                    <a:pt x="22" y="24"/>
                    <a:pt x="22" y="22"/>
                    <a:pt x="2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22"/>
                    <a:pt x="29" y="24"/>
                    <a:pt x="28" y="26"/>
                  </a:cubicBezTo>
                  <a:cubicBezTo>
                    <a:pt x="28" y="28"/>
                    <a:pt x="28" y="29"/>
                    <a:pt x="27" y="30"/>
                  </a:cubicBezTo>
                  <a:cubicBezTo>
                    <a:pt x="26" y="32"/>
                    <a:pt x="25" y="33"/>
                    <a:pt x="23" y="33"/>
                  </a:cubicBezTo>
                  <a:cubicBezTo>
                    <a:pt x="22" y="34"/>
                    <a:pt x="20" y="35"/>
                    <a:pt x="17" y="35"/>
                  </a:cubicBezTo>
                  <a:cubicBezTo>
                    <a:pt x="14" y="35"/>
                    <a:pt x="11" y="35"/>
                    <a:pt x="10" y="34"/>
                  </a:cubicBezTo>
                  <a:cubicBezTo>
                    <a:pt x="8" y="34"/>
                    <a:pt x="7" y="33"/>
                    <a:pt x="6" y="32"/>
                  </a:cubicBezTo>
                  <a:cubicBezTo>
                    <a:pt x="5" y="31"/>
                    <a:pt x="4" y="30"/>
                    <a:pt x="3" y="28"/>
                  </a:cubicBezTo>
                  <a:cubicBezTo>
                    <a:pt x="3" y="27"/>
                    <a:pt x="2" y="24"/>
                    <a:pt x="2" y="2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"/>
            <p:cNvSpPr/>
            <p:nvPr/>
          </p:nvSpPr>
          <p:spPr bwMode="auto">
            <a:xfrm>
              <a:off x="3814763" y="4216400"/>
              <a:ext cx="147638" cy="166688"/>
            </a:xfrm>
            <a:custGeom>
              <a:avLst/>
              <a:gdLst>
                <a:gd name="T0" fmla="*/ 24 w 93"/>
                <a:gd name="T1" fmla="*/ 105 h 105"/>
                <a:gd name="T2" fmla="*/ 0 w 93"/>
                <a:gd name="T3" fmla="*/ 19 h 105"/>
                <a:gd name="T4" fmla="*/ 18 w 93"/>
                <a:gd name="T5" fmla="*/ 16 h 105"/>
                <a:gd name="T6" fmla="*/ 69 w 93"/>
                <a:gd name="T7" fmla="*/ 62 h 105"/>
                <a:gd name="T8" fmla="*/ 53 w 93"/>
                <a:gd name="T9" fmla="*/ 6 h 105"/>
                <a:gd name="T10" fmla="*/ 69 w 93"/>
                <a:gd name="T11" fmla="*/ 0 h 105"/>
                <a:gd name="T12" fmla="*/ 93 w 93"/>
                <a:gd name="T13" fmla="*/ 86 h 105"/>
                <a:gd name="T14" fmla="*/ 75 w 93"/>
                <a:gd name="T15" fmla="*/ 91 h 105"/>
                <a:gd name="T16" fmla="*/ 24 w 93"/>
                <a:gd name="T17" fmla="*/ 43 h 105"/>
                <a:gd name="T18" fmla="*/ 40 w 93"/>
                <a:gd name="T19" fmla="*/ 99 h 105"/>
                <a:gd name="T20" fmla="*/ 24 w 93"/>
                <a:gd name="T2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05">
                  <a:moveTo>
                    <a:pt x="24" y="105"/>
                  </a:moveTo>
                  <a:lnTo>
                    <a:pt x="0" y="19"/>
                  </a:lnTo>
                  <a:lnTo>
                    <a:pt x="18" y="16"/>
                  </a:lnTo>
                  <a:lnTo>
                    <a:pt x="69" y="62"/>
                  </a:lnTo>
                  <a:lnTo>
                    <a:pt x="53" y="6"/>
                  </a:lnTo>
                  <a:lnTo>
                    <a:pt x="69" y="0"/>
                  </a:lnTo>
                  <a:lnTo>
                    <a:pt x="93" y="86"/>
                  </a:lnTo>
                  <a:lnTo>
                    <a:pt x="75" y="91"/>
                  </a:lnTo>
                  <a:lnTo>
                    <a:pt x="24" y="43"/>
                  </a:lnTo>
                  <a:lnTo>
                    <a:pt x="40" y="99"/>
                  </a:lnTo>
                  <a:lnTo>
                    <a:pt x="2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2"/>
            <p:cNvSpPr/>
            <p:nvPr/>
          </p:nvSpPr>
          <p:spPr bwMode="auto">
            <a:xfrm>
              <a:off x="3949700" y="4195763"/>
              <a:ext cx="80963" cy="139700"/>
            </a:xfrm>
            <a:custGeom>
              <a:avLst/>
              <a:gdLst>
                <a:gd name="T0" fmla="*/ 35 w 51"/>
                <a:gd name="T1" fmla="*/ 88 h 88"/>
                <a:gd name="T2" fmla="*/ 0 w 51"/>
                <a:gd name="T3" fmla="*/ 5 h 88"/>
                <a:gd name="T4" fmla="*/ 16 w 51"/>
                <a:gd name="T5" fmla="*/ 0 h 88"/>
                <a:gd name="T6" fmla="*/ 51 w 51"/>
                <a:gd name="T7" fmla="*/ 80 h 88"/>
                <a:gd name="T8" fmla="*/ 35 w 5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8">
                  <a:moveTo>
                    <a:pt x="35" y="88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51" y="80"/>
                  </a:lnTo>
                  <a:lnTo>
                    <a:pt x="35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3"/>
            <p:cNvSpPr/>
            <p:nvPr/>
          </p:nvSpPr>
          <p:spPr bwMode="auto">
            <a:xfrm>
              <a:off x="3987800" y="4127500"/>
              <a:ext cx="139700" cy="161925"/>
            </a:xfrm>
            <a:custGeom>
              <a:avLst/>
              <a:gdLst>
                <a:gd name="T0" fmla="*/ 72 w 88"/>
                <a:gd name="T1" fmla="*/ 102 h 102"/>
                <a:gd name="T2" fmla="*/ 0 w 88"/>
                <a:gd name="T3" fmla="*/ 40 h 102"/>
                <a:gd name="T4" fmla="*/ 19 w 88"/>
                <a:gd name="T5" fmla="*/ 32 h 102"/>
                <a:gd name="T6" fmla="*/ 70 w 88"/>
                <a:gd name="T7" fmla="*/ 78 h 102"/>
                <a:gd name="T8" fmla="*/ 56 w 88"/>
                <a:gd name="T9" fmla="*/ 11 h 102"/>
                <a:gd name="T10" fmla="*/ 72 w 88"/>
                <a:gd name="T11" fmla="*/ 0 h 102"/>
                <a:gd name="T12" fmla="*/ 88 w 88"/>
                <a:gd name="T13" fmla="*/ 94 h 102"/>
                <a:gd name="T14" fmla="*/ 72 w 88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2">
                  <a:moveTo>
                    <a:pt x="72" y="102"/>
                  </a:moveTo>
                  <a:lnTo>
                    <a:pt x="0" y="40"/>
                  </a:lnTo>
                  <a:lnTo>
                    <a:pt x="19" y="32"/>
                  </a:lnTo>
                  <a:lnTo>
                    <a:pt x="70" y="78"/>
                  </a:lnTo>
                  <a:lnTo>
                    <a:pt x="56" y="11"/>
                  </a:lnTo>
                  <a:lnTo>
                    <a:pt x="72" y="0"/>
                  </a:lnTo>
                  <a:lnTo>
                    <a:pt x="88" y="94"/>
                  </a:lnTo>
                  <a:lnTo>
                    <a:pt x="7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4"/>
            <p:cNvSpPr/>
            <p:nvPr/>
          </p:nvSpPr>
          <p:spPr bwMode="auto">
            <a:xfrm>
              <a:off x="4114800" y="4054475"/>
              <a:ext cx="169863" cy="174625"/>
            </a:xfrm>
            <a:custGeom>
              <a:avLst/>
              <a:gdLst>
                <a:gd name="T0" fmla="*/ 57 w 107"/>
                <a:gd name="T1" fmla="*/ 110 h 110"/>
                <a:gd name="T2" fmla="*/ 0 w 107"/>
                <a:gd name="T3" fmla="*/ 40 h 110"/>
                <a:gd name="T4" fmla="*/ 51 w 107"/>
                <a:gd name="T5" fmla="*/ 0 h 110"/>
                <a:gd name="T6" fmla="*/ 62 w 107"/>
                <a:gd name="T7" fmla="*/ 11 h 110"/>
                <a:gd name="T8" fmla="*/ 24 w 107"/>
                <a:gd name="T9" fmla="*/ 40 h 110"/>
                <a:gd name="T10" fmla="*/ 35 w 107"/>
                <a:gd name="T11" fmla="*/ 57 h 110"/>
                <a:gd name="T12" fmla="*/ 70 w 107"/>
                <a:gd name="T13" fmla="*/ 30 h 110"/>
                <a:gd name="T14" fmla="*/ 81 w 107"/>
                <a:gd name="T15" fmla="*/ 40 h 110"/>
                <a:gd name="T16" fmla="*/ 46 w 107"/>
                <a:gd name="T17" fmla="*/ 67 h 110"/>
                <a:gd name="T18" fmla="*/ 59 w 107"/>
                <a:gd name="T19" fmla="*/ 86 h 110"/>
                <a:gd name="T20" fmla="*/ 99 w 107"/>
                <a:gd name="T21" fmla="*/ 57 h 110"/>
                <a:gd name="T22" fmla="*/ 107 w 107"/>
                <a:gd name="T23" fmla="*/ 67 h 110"/>
                <a:gd name="T24" fmla="*/ 57 w 107"/>
                <a:gd name="T2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0">
                  <a:moveTo>
                    <a:pt x="57" y="110"/>
                  </a:moveTo>
                  <a:lnTo>
                    <a:pt x="0" y="40"/>
                  </a:lnTo>
                  <a:lnTo>
                    <a:pt x="51" y="0"/>
                  </a:lnTo>
                  <a:lnTo>
                    <a:pt x="62" y="11"/>
                  </a:lnTo>
                  <a:lnTo>
                    <a:pt x="24" y="40"/>
                  </a:lnTo>
                  <a:lnTo>
                    <a:pt x="35" y="57"/>
                  </a:lnTo>
                  <a:lnTo>
                    <a:pt x="70" y="30"/>
                  </a:lnTo>
                  <a:lnTo>
                    <a:pt x="81" y="40"/>
                  </a:lnTo>
                  <a:lnTo>
                    <a:pt x="46" y="67"/>
                  </a:lnTo>
                  <a:lnTo>
                    <a:pt x="59" y="86"/>
                  </a:lnTo>
                  <a:lnTo>
                    <a:pt x="99" y="57"/>
                  </a:lnTo>
                  <a:lnTo>
                    <a:pt x="107" y="67"/>
                  </a:lnTo>
                  <a:lnTo>
                    <a:pt x="5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5"/>
            <p:cNvSpPr>
              <a:spLocks noEditPoints="1"/>
            </p:cNvSpPr>
            <p:nvPr/>
          </p:nvSpPr>
          <p:spPr bwMode="auto">
            <a:xfrm>
              <a:off x="4217988" y="3965575"/>
              <a:ext cx="185738" cy="166688"/>
            </a:xfrm>
            <a:custGeom>
              <a:avLst/>
              <a:gdLst>
                <a:gd name="T0" fmla="*/ 8 w 44"/>
                <a:gd name="T1" fmla="*/ 16 h 39"/>
                <a:gd name="T2" fmla="*/ 12 w 44"/>
                <a:gd name="T3" fmla="*/ 12 h 39"/>
                <a:gd name="T4" fmla="*/ 15 w 44"/>
                <a:gd name="T5" fmla="*/ 8 h 39"/>
                <a:gd name="T6" fmla="*/ 18 w 44"/>
                <a:gd name="T7" fmla="*/ 7 h 39"/>
                <a:gd name="T8" fmla="*/ 21 w 44"/>
                <a:gd name="T9" fmla="*/ 9 h 39"/>
                <a:gd name="T10" fmla="*/ 22 w 44"/>
                <a:gd name="T11" fmla="*/ 11 h 39"/>
                <a:gd name="T12" fmla="*/ 22 w 44"/>
                <a:gd name="T13" fmla="*/ 13 h 39"/>
                <a:gd name="T14" fmla="*/ 18 w 44"/>
                <a:gd name="T15" fmla="*/ 18 h 39"/>
                <a:gd name="T16" fmla="*/ 15 w 44"/>
                <a:gd name="T17" fmla="*/ 21 h 39"/>
                <a:gd name="T18" fmla="*/ 8 w 44"/>
                <a:gd name="T19" fmla="*/ 16 h 39"/>
                <a:gd name="T20" fmla="*/ 29 w 44"/>
                <a:gd name="T21" fmla="*/ 34 h 39"/>
                <a:gd name="T22" fmla="*/ 19 w 44"/>
                <a:gd name="T23" fmla="*/ 25 h 39"/>
                <a:gd name="T24" fmla="*/ 19 w 44"/>
                <a:gd name="T25" fmla="*/ 24 h 39"/>
                <a:gd name="T26" fmla="*/ 22 w 44"/>
                <a:gd name="T27" fmla="*/ 22 h 39"/>
                <a:gd name="T28" fmla="*/ 24 w 44"/>
                <a:gd name="T29" fmla="*/ 21 h 39"/>
                <a:gd name="T30" fmla="*/ 30 w 44"/>
                <a:gd name="T31" fmla="*/ 22 h 39"/>
                <a:gd name="T32" fmla="*/ 39 w 44"/>
                <a:gd name="T33" fmla="*/ 23 h 39"/>
                <a:gd name="T34" fmla="*/ 44 w 44"/>
                <a:gd name="T35" fmla="*/ 17 h 39"/>
                <a:gd name="T36" fmla="*/ 37 w 44"/>
                <a:gd name="T37" fmla="*/ 16 h 39"/>
                <a:gd name="T38" fmla="*/ 30 w 44"/>
                <a:gd name="T39" fmla="*/ 15 h 39"/>
                <a:gd name="T40" fmla="*/ 26 w 44"/>
                <a:gd name="T41" fmla="*/ 16 h 39"/>
                <a:gd name="T42" fmla="*/ 28 w 44"/>
                <a:gd name="T43" fmla="*/ 9 h 39"/>
                <a:gd name="T44" fmla="*/ 25 w 44"/>
                <a:gd name="T45" fmla="*/ 3 h 39"/>
                <a:gd name="T46" fmla="*/ 20 w 44"/>
                <a:gd name="T47" fmla="*/ 1 h 39"/>
                <a:gd name="T48" fmla="*/ 15 w 44"/>
                <a:gd name="T49" fmla="*/ 1 h 39"/>
                <a:gd name="T50" fmla="*/ 9 w 44"/>
                <a:gd name="T51" fmla="*/ 6 h 39"/>
                <a:gd name="T52" fmla="*/ 0 w 44"/>
                <a:gd name="T53" fmla="*/ 17 h 39"/>
                <a:gd name="T54" fmla="*/ 24 w 44"/>
                <a:gd name="T55" fmla="*/ 39 h 39"/>
                <a:gd name="T56" fmla="*/ 29 w 44"/>
                <a:gd name="T5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9">
                  <a:moveTo>
                    <a:pt x="8" y="16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9" y="7"/>
                    <a:pt x="20" y="8"/>
                    <a:pt x="21" y="9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1" y="14"/>
                    <a:pt x="20" y="15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8" y="16"/>
                  </a:lnTo>
                  <a:close/>
                  <a:moveTo>
                    <a:pt x="29" y="34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3" y="21"/>
                    <a:pt x="24" y="21"/>
                  </a:cubicBezTo>
                  <a:cubicBezTo>
                    <a:pt x="25" y="21"/>
                    <a:pt x="27" y="21"/>
                    <a:pt x="3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4" y="15"/>
                    <a:pt x="32" y="15"/>
                    <a:pt x="30" y="15"/>
                  </a:cubicBezTo>
                  <a:cubicBezTo>
                    <a:pt x="29" y="15"/>
                    <a:pt x="27" y="15"/>
                    <a:pt x="26" y="16"/>
                  </a:cubicBezTo>
                  <a:cubicBezTo>
                    <a:pt x="27" y="13"/>
                    <a:pt x="28" y="11"/>
                    <a:pt x="28" y="9"/>
                  </a:cubicBezTo>
                  <a:cubicBezTo>
                    <a:pt x="28" y="7"/>
                    <a:pt x="27" y="5"/>
                    <a:pt x="25" y="3"/>
                  </a:cubicBezTo>
                  <a:cubicBezTo>
                    <a:pt x="23" y="2"/>
                    <a:pt x="22" y="1"/>
                    <a:pt x="20" y="1"/>
                  </a:cubicBezTo>
                  <a:cubicBezTo>
                    <a:pt x="18" y="0"/>
                    <a:pt x="17" y="1"/>
                    <a:pt x="15" y="1"/>
                  </a:cubicBezTo>
                  <a:cubicBezTo>
                    <a:pt x="14" y="2"/>
                    <a:pt x="12" y="4"/>
                    <a:pt x="9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2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6"/>
            <p:cNvSpPr/>
            <p:nvPr/>
          </p:nvSpPr>
          <p:spPr bwMode="auto">
            <a:xfrm>
              <a:off x="4319588" y="3859213"/>
              <a:ext cx="152400" cy="136525"/>
            </a:xfrm>
            <a:custGeom>
              <a:avLst/>
              <a:gdLst>
                <a:gd name="T0" fmla="*/ 15 w 36"/>
                <a:gd name="T1" fmla="*/ 30 h 32"/>
                <a:gd name="T2" fmla="*/ 18 w 36"/>
                <a:gd name="T3" fmla="*/ 25 h 32"/>
                <a:gd name="T4" fmla="*/ 24 w 36"/>
                <a:gd name="T5" fmla="*/ 25 h 32"/>
                <a:gd name="T6" fmla="*/ 28 w 36"/>
                <a:gd name="T7" fmla="*/ 22 h 32"/>
                <a:gd name="T8" fmla="*/ 29 w 36"/>
                <a:gd name="T9" fmla="*/ 17 h 32"/>
                <a:gd name="T10" fmla="*/ 27 w 36"/>
                <a:gd name="T11" fmla="*/ 14 h 32"/>
                <a:gd name="T12" fmla="*/ 25 w 36"/>
                <a:gd name="T13" fmla="*/ 14 h 32"/>
                <a:gd name="T14" fmla="*/ 23 w 36"/>
                <a:gd name="T15" fmla="*/ 15 h 32"/>
                <a:gd name="T16" fmla="*/ 19 w 36"/>
                <a:gd name="T17" fmla="*/ 19 h 32"/>
                <a:gd name="T18" fmla="*/ 12 w 36"/>
                <a:gd name="T19" fmla="*/ 23 h 32"/>
                <a:gd name="T20" fmla="*/ 4 w 36"/>
                <a:gd name="T21" fmla="*/ 22 h 32"/>
                <a:gd name="T22" fmla="*/ 1 w 36"/>
                <a:gd name="T23" fmla="*/ 18 h 32"/>
                <a:gd name="T24" fmla="*/ 1 w 36"/>
                <a:gd name="T25" fmla="*/ 13 h 32"/>
                <a:gd name="T26" fmla="*/ 3 w 36"/>
                <a:gd name="T27" fmla="*/ 7 h 32"/>
                <a:gd name="T28" fmla="*/ 11 w 36"/>
                <a:gd name="T29" fmla="*/ 1 h 32"/>
                <a:gd name="T30" fmla="*/ 19 w 36"/>
                <a:gd name="T31" fmla="*/ 2 h 32"/>
                <a:gd name="T32" fmla="*/ 15 w 36"/>
                <a:gd name="T33" fmla="*/ 8 h 32"/>
                <a:gd name="T34" fmla="*/ 11 w 36"/>
                <a:gd name="T35" fmla="*/ 7 h 32"/>
                <a:gd name="T36" fmla="*/ 8 w 36"/>
                <a:gd name="T37" fmla="*/ 10 h 32"/>
                <a:gd name="T38" fmla="*/ 7 w 36"/>
                <a:gd name="T39" fmla="*/ 14 h 32"/>
                <a:gd name="T40" fmla="*/ 8 w 36"/>
                <a:gd name="T41" fmla="*/ 16 h 32"/>
                <a:gd name="T42" fmla="*/ 10 w 36"/>
                <a:gd name="T43" fmla="*/ 17 h 32"/>
                <a:gd name="T44" fmla="*/ 15 w 36"/>
                <a:gd name="T45" fmla="*/ 13 h 32"/>
                <a:gd name="T46" fmla="*/ 21 w 36"/>
                <a:gd name="T47" fmla="*/ 8 h 32"/>
                <a:gd name="T48" fmla="*/ 26 w 36"/>
                <a:gd name="T49" fmla="*/ 7 h 32"/>
                <a:gd name="T50" fmla="*/ 31 w 36"/>
                <a:gd name="T51" fmla="*/ 9 h 32"/>
                <a:gd name="T52" fmla="*/ 35 w 36"/>
                <a:gd name="T53" fmla="*/ 13 h 32"/>
                <a:gd name="T54" fmla="*/ 35 w 36"/>
                <a:gd name="T55" fmla="*/ 19 h 32"/>
                <a:gd name="T56" fmla="*/ 32 w 36"/>
                <a:gd name="T57" fmla="*/ 25 h 32"/>
                <a:gd name="T58" fmla="*/ 25 w 36"/>
                <a:gd name="T59" fmla="*/ 32 h 32"/>
                <a:gd name="T60" fmla="*/ 15 w 36"/>
                <a:gd name="T6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32">
                  <a:moveTo>
                    <a:pt x="15" y="30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20" y="26"/>
                    <a:pt x="22" y="26"/>
                    <a:pt x="24" y="25"/>
                  </a:cubicBezTo>
                  <a:cubicBezTo>
                    <a:pt x="25" y="25"/>
                    <a:pt x="26" y="24"/>
                    <a:pt x="28" y="22"/>
                  </a:cubicBezTo>
                  <a:cubicBezTo>
                    <a:pt x="29" y="20"/>
                    <a:pt x="29" y="19"/>
                    <a:pt x="29" y="17"/>
                  </a:cubicBezTo>
                  <a:cubicBezTo>
                    <a:pt x="29" y="16"/>
                    <a:pt x="28" y="15"/>
                    <a:pt x="27" y="14"/>
                  </a:cubicBezTo>
                  <a:cubicBezTo>
                    <a:pt x="27" y="14"/>
                    <a:pt x="26" y="14"/>
                    <a:pt x="25" y="14"/>
                  </a:cubicBezTo>
                  <a:cubicBezTo>
                    <a:pt x="25" y="14"/>
                    <a:pt x="24" y="14"/>
                    <a:pt x="23" y="15"/>
                  </a:cubicBezTo>
                  <a:cubicBezTo>
                    <a:pt x="22" y="15"/>
                    <a:pt x="21" y="17"/>
                    <a:pt x="19" y="19"/>
                  </a:cubicBezTo>
                  <a:cubicBezTo>
                    <a:pt x="16" y="21"/>
                    <a:pt x="14" y="22"/>
                    <a:pt x="12" y="23"/>
                  </a:cubicBezTo>
                  <a:cubicBezTo>
                    <a:pt x="9" y="24"/>
                    <a:pt x="7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1" y="13"/>
                  </a:cubicBezTo>
                  <a:cubicBezTo>
                    <a:pt x="1" y="11"/>
                    <a:pt x="2" y="9"/>
                    <a:pt x="3" y="7"/>
                  </a:cubicBezTo>
                  <a:cubicBezTo>
                    <a:pt x="6" y="3"/>
                    <a:pt x="8" y="1"/>
                    <a:pt x="11" y="1"/>
                  </a:cubicBezTo>
                  <a:cubicBezTo>
                    <a:pt x="14" y="0"/>
                    <a:pt x="16" y="0"/>
                    <a:pt x="19" y="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7"/>
                    <a:pt x="12" y="7"/>
                    <a:pt x="11" y="7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7" y="11"/>
                    <a:pt x="6" y="13"/>
                    <a:pt x="7" y="14"/>
                  </a:cubicBezTo>
                  <a:cubicBezTo>
                    <a:pt x="7" y="15"/>
                    <a:pt x="7" y="16"/>
                    <a:pt x="8" y="16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1" y="16"/>
                    <a:pt x="13" y="15"/>
                    <a:pt x="15" y="13"/>
                  </a:cubicBezTo>
                  <a:cubicBezTo>
                    <a:pt x="18" y="10"/>
                    <a:pt x="20" y="9"/>
                    <a:pt x="21" y="8"/>
                  </a:cubicBezTo>
                  <a:cubicBezTo>
                    <a:pt x="23" y="7"/>
                    <a:pt x="24" y="7"/>
                    <a:pt x="26" y="7"/>
                  </a:cubicBezTo>
                  <a:cubicBezTo>
                    <a:pt x="28" y="7"/>
                    <a:pt x="29" y="8"/>
                    <a:pt x="31" y="9"/>
                  </a:cubicBezTo>
                  <a:cubicBezTo>
                    <a:pt x="33" y="10"/>
                    <a:pt x="34" y="11"/>
                    <a:pt x="35" y="13"/>
                  </a:cubicBezTo>
                  <a:cubicBezTo>
                    <a:pt x="35" y="15"/>
                    <a:pt x="36" y="17"/>
                    <a:pt x="35" y="19"/>
                  </a:cubicBezTo>
                  <a:cubicBezTo>
                    <a:pt x="35" y="21"/>
                    <a:pt x="34" y="23"/>
                    <a:pt x="32" y="25"/>
                  </a:cubicBezTo>
                  <a:cubicBezTo>
                    <a:pt x="30" y="29"/>
                    <a:pt x="27" y="31"/>
                    <a:pt x="25" y="32"/>
                  </a:cubicBezTo>
                  <a:cubicBezTo>
                    <a:pt x="22" y="32"/>
                    <a:pt x="19" y="32"/>
                    <a:pt x="1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7"/>
            <p:cNvSpPr/>
            <p:nvPr/>
          </p:nvSpPr>
          <p:spPr bwMode="auto">
            <a:xfrm>
              <a:off x="4373563" y="3795713"/>
              <a:ext cx="141288" cy="84138"/>
            </a:xfrm>
            <a:custGeom>
              <a:avLst/>
              <a:gdLst>
                <a:gd name="T0" fmla="*/ 81 w 89"/>
                <a:gd name="T1" fmla="*/ 53 h 53"/>
                <a:gd name="T2" fmla="*/ 0 w 89"/>
                <a:gd name="T3" fmla="*/ 16 h 53"/>
                <a:gd name="T4" fmla="*/ 8 w 89"/>
                <a:gd name="T5" fmla="*/ 0 h 53"/>
                <a:gd name="T6" fmla="*/ 89 w 89"/>
                <a:gd name="T7" fmla="*/ 37 h 53"/>
                <a:gd name="T8" fmla="*/ 81 w 89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3">
                  <a:moveTo>
                    <a:pt x="81" y="53"/>
                  </a:moveTo>
                  <a:lnTo>
                    <a:pt x="0" y="16"/>
                  </a:lnTo>
                  <a:lnTo>
                    <a:pt x="8" y="0"/>
                  </a:lnTo>
                  <a:lnTo>
                    <a:pt x="89" y="37"/>
                  </a:lnTo>
                  <a:lnTo>
                    <a:pt x="8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8"/>
            <p:cNvSpPr/>
            <p:nvPr/>
          </p:nvSpPr>
          <p:spPr bwMode="auto">
            <a:xfrm>
              <a:off x="4395788" y="3676650"/>
              <a:ext cx="157163" cy="109538"/>
            </a:xfrm>
            <a:custGeom>
              <a:avLst/>
              <a:gdLst>
                <a:gd name="T0" fmla="*/ 93 w 99"/>
                <a:gd name="T1" fmla="*/ 69 h 69"/>
                <a:gd name="T2" fmla="*/ 24 w 99"/>
                <a:gd name="T3" fmla="*/ 45 h 69"/>
                <a:gd name="T4" fmla="*/ 16 w 99"/>
                <a:gd name="T5" fmla="*/ 69 h 69"/>
                <a:gd name="T6" fmla="*/ 0 w 99"/>
                <a:gd name="T7" fmla="*/ 64 h 69"/>
                <a:gd name="T8" fmla="*/ 24 w 99"/>
                <a:gd name="T9" fmla="*/ 0 h 69"/>
                <a:gd name="T10" fmla="*/ 37 w 99"/>
                <a:gd name="T11" fmla="*/ 5 h 69"/>
                <a:gd name="T12" fmla="*/ 29 w 99"/>
                <a:gd name="T13" fmla="*/ 29 h 69"/>
                <a:gd name="T14" fmla="*/ 99 w 99"/>
                <a:gd name="T15" fmla="*/ 53 h 69"/>
                <a:gd name="T16" fmla="*/ 93 w 9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69">
                  <a:moveTo>
                    <a:pt x="93" y="69"/>
                  </a:moveTo>
                  <a:lnTo>
                    <a:pt x="24" y="45"/>
                  </a:lnTo>
                  <a:lnTo>
                    <a:pt x="16" y="69"/>
                  </a:lnTo>
                  <a:lnTo>
                    <a:pt x="0" y="64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29" y="29"/>
                  </a:lnTo>
                  <a:lnTo>
                    <a:pt x="99" y="53"/>
                  </a:ln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4437063" y="3543300"/>
              <a:ext cx="153988" cy="128588"/>
            </a:xfrm>
            <a:custGeom>
              <a:avLst/>
              <a:gdLst>
                <a:gd name="T0" fmla="*/ 91 w 97"/>
                <a:gd name="T1" fmla="*/ 65 h 81"/>
                <a:gd name="T2" fmla="*/ 57 w 97"/>
                <a:gd name="T3" fmla="*/ 59 h 81"/>
                <a:gd name="T4" fmla="*/ 0 w 97"/>
                <a:gd name="T5" fmla="*/ 81 h 81"/>
                <a:gd name="T6" fmla="*/ 3 w 97"/>
                <a:gd name="T7" fmla="*/ 59 h 81"/>
                <a:gd name="T8" fmla="*/ 41 w 97"/>
                <a:gd name="T9" fmla="*/ 46 h 81"/>
                <a:gd name="T10" fmla="*/ 11 w 97"/>
                <a:gd name="T11" fmla="*/ 19 h 81"/>
                <a:gd name="T12" fmla="*/ 14 w 97"/>
                <a:gd name="T13" fmla="*/ 0 h 81"/>
                <a:gd name="T14" fmla="*/ 59 w 97"/>
                <a:gd name="T15" fmla="*/ 41 h 81"/>
                <a:gd name="T16" fmla="*/ 97 w 97"/>
                <a:gd name="T17" fmla="*/ 49 h 81"/>
                <a:gd name="T18" fmla="*/ 91 w 97"/>
                <a:gd name="T19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1">
                  <a:moveTo>
                    <a:pt x="91" y="65"/>
                  </a:moveTo>
                  <a:lnTo>
                    <a:pt x="57" y="59"/>
                  </a:lnTo>
                  <a:lnTo>
                    <a:pt x="0" y="81"/>
                  </a:lnTo>
                  <a:lnTo>
                    <a:pt x="3" y="59"/>
                  </a:lnTo>
                  <a:lnTo>
                    <a:pt x="41" y="46"/>
                  </a:lnTo>
                  <a:lnTo>
                    <a:pt x="11" y="19"/>
                  </a:lnTo>
                  <a:lnTo>
                    <a:pt x="14" y="0"/>
                  </a:lnTo>
                  <a:lnTo>
                    <a:pt x="59" y="41"/>
                  </a:lnTo>
                  <a:lnTo>
                    <a:pt x="97" y="49"/>
                  </a:lnTo>
                  <a:lnTo>
                    <a:pt x="9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0"/>
            <p:cNvSpPr>
              <a:spLocks noEditPoints="1"/>
            </p:cNvSpPr>
            <p:nvPr/>
          </p:nvSpPr>
          <p:spPr bwMode="auto">
            <a:xfrm>
              <a:off x="2901950" y="2687638"/>
              <a:ext cx="1484313" cy="1490663"/>
            </a:xfrm>
            <a:custGeom>
              <a:avLst/>
              <a:gdLst>
                <a:gd name="T0" fmla="*/ 175 w 350"/>
                <a:gd name="T1" fmla="*/ 0 h 350"/>
                <a:gd name="T2" fmla="*/ 0 w 350"/>
                <a:gd name="T3" fmla="*/ 175 h 350"/>
                <a:gd name="T4" fmla="*/ 175 w 350"/>
                <a:gd name="T5" fmla="*/ 350 h 350"/>
                <a:gd name="T6" fmla="*/ 350 w 350"/>
                <a:gd name="T7" fmla="*/ 175 h 350"/>
                <a:gd name="T8" fmla="*/ 175 w 350"/>
                <a:gd name="T9" fmla="*/ 0 h 350"/>
                <a:gd name="T10" fmla="*/ 175 w 350"/>
                <a:gd name="T11" fmla="*/ 7 h 350"/>
                <a:gd name="T12" fmla="*/ 343 w 350"/>
                <a:gd name="T13" fmla="*/ 175 h 350"/>
                <a:gd name="T14" fmla="*/ 325 w 350"/>
                <a:gd name="T15" fmla="*/ 250 h 350"/>
                <a:gd name="T16" fmla="*/ 25 w 350"/>
                <a:gd name="T17" fmla="*/ 250 h 350"/>
                <a:gd name="T18" fmla="*/ 25 w 350"/>
                <a:gd name="T19" fmla="*/ 250 h 350"/>
                <a:gd name="T20" fmla="*/ 7 w 350"/>
                <a:gd name="T21" fmla="*/ 175 h 350"/>
                <a:gd name="T22" fmla="*/ 175 w 350"/>
                <a:gd name="T23" fmla="*/ 7 h 350"/>
                <a:gd name="T24" fmla="*/ 175 w 350"/>
                <a:gd name="T25" fmla="*/ 343 h 350"/>
                <a:gd name="T26" fmla="*/ 29 w 350"/>
                <a:gd name="T27" fmla="*/ 259 h 350"/>
                <a:gd name="T28" fmla="*/ 321 w 350"/>
                <a:gd name="T29" fmla="*/ 259 h 350"/>
                <a:gd name="T30" fmla="*/ 175 w 350"/>
                <a:gd name="T31" fmla="*/ 3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50">
                  <a:moveTo>
                    <a:pt x="175" y="0"/>
                  </a:moveTo>
                  <a:cubicBezTo>
                    <a:pt x="78" y="0"/>
                    <a:pt x="0" y="78"/>
                    <a:pt x="0" y="175"/>
                  </a:cubicBezTo>
                  <a:cubicBezTo>
                    <a:pt x="0" y="271"/>
                    <a:pt x="78" y="350"/>
                    <a:pt x="175" y="350"/>
                  </a:cubicBezTo>
                  <a:cubicBezTo>
                    <a:pt x="272" y="350"/>
                    <a:pt x="350" y="271"/>
                    <a:pt x="350" y="175"/>
                  </a:cubicBezTo>
                  <a:cubicBezTo>
                    <a:pt x="350" y="78"/>
                    <a:pt x="272" y="0"/>
                    <a:pt x="175" y="0"/>
                  </a:cubicBezTo>
                  <a:close/>
                  <a:moveTo>
                    <a:pt x="175" y="7"/>
                  </a:moveTo>
                  <a:cubicBezTo>
                    <a:pt x="268" y="7"/>
                    <a:pt x="343" y="82"/>
                    <a:pt x="343" y="175"/>
                  </a:cubicBezTo>
                  <a:cubicBezTo>
                    <a:pt x="343" y="202"/>
                    <a:pt x="337" y="228"/>
                    <a:pt x="3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13" y="228"/>
                    <a:pt x="7" y="202"/>
                    <a:pt x="7" y="175"/>
                  </a:cubicBezTo>
                  <a:cubicBezTo>
                    <a:pt x="7" y="82"/>
                    <a:pt x="82" y="7"/>
                    <a:pt x="175" y="7"/>
                  </a:cubicBezTo>
                  <a:close/>
                  <a:moveTo>
                    <a:pt x="175" y="343"/>
                  </a:moveTo>
                  <a:cubicBezTo>
                    <a:pt x="113" y="343"/>
                    <a:pt x="58" y="309"/>
                    <a:pt x="29" y="259"/>
                  </a:cubicBezTo>
                  <a:cubicBezTo>
                    <a:pt x="321" y="259"/>
                    <a:pt x="321" y="259"/>
                    <a:pt x="321" y="259"/>
                  </a:cubicBezTo>
                  <a:cubicBezTo>
                    <a:pt x="292" y="309"/>
                    <a:pt x="237" y="343"/>
                    <a:pt x="175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000375" y="2778125"/>
              <a:ext cx="1289050" cy="965200"/>
            </a:xfrm>
            <a:custGeom>
              <a:avLst/>
              <a:gdLst>
                <a:gd name="T0" fmla="*/ 256 w 304"/>
                <a:gd name="T1" fmla="*/ 187 h 227"/>
                <a:gd name="T2" fmla="*/ 171 w 304"/>
                <a:gd name="T3" fmla="*/ 200 h 227"/>
                <a:gd name="T4" fmla="*/ 203 w 304"/>
                <a:gd name="T5" fmla="*/ 152 h 227"/>
                <a:gd name="T6" fmla="*/ 232 w 304"/>
                <a:gd name="T7" fmla="*/ 167 h 227"/>
                <a:gd name="T8" fmla="*/ 252 w 304"/>
                <a:gd name="T9" fmla="*/ 152 h 227"/>
                <a:gd name="T10" fmla="*/ 281 w 304"/>
                <a:gd name="T11" fmla="*/ 167 h 227"/>
                <a:gd name="T12" fmla="*/ 294 w 304"/>
                <a:gd name="T13" fmla="*/ 152 h 227"/>
                <a:gd name="T14" fmla="*/ 263 w 304"/>
                <a:gd name="T15" fmla="*/ 131 h 227"/>
                <a:gd name="T16" fmla="*/ 194 w 304"/>
                <a:gd name="T17" fmla="*/ 86 h 227"/>
                <a:gd name="T18" fmla="*/ 110 w 304"/>
                <a:gd name="T19" fmla="*/ 86 h 227"/>
                <a:gd name="T20" fmla="*/ 49 w 304"/>
                <a:gd name="T21" fmla="*/ 116 h 227"/>
                <a:gd name="T22" fmla="*/ 10 w 304"/>
                <a:gd name="T23" fmla="*/ 137 h 227"/>
                <a:gd name="T24" fmla="*/ 26 w 304"/>
                <a:gd name="T25" fmla="*/ 163 h 227"/>
                <a:gd name="T26" fmla="*/ 60 w 304"/>
                <a:gd name="T27" fmla="*/ 136 h 227"/>
                <a:gd name="T28" fmla="*/ 75 w 304"/>
                <a:gd name="T29" fmla="*/ 163 h 227"/>
                <a:gd name="T30" fmla="*/ 109 w 304"/>
                <a:gd name="T31" fmla="*/ 135 h 227"/>
                <a:gd name="T32" fmla="*/ 131 w 304"/>
                <a:gd name="T33" fmla="*/ 151 h 227"/>
                <a:gd name="T34" fmla="*/ 134 w 304"/>
                <a:gd name="T35" fmla="*/ 200 h 227"/>
                <a:gd name="T36" fmla="*/ 48 w 304"/>
                <a:gd name="T37" fmla="*/ 187 h 227"/>
                <a:gd name="T38" fmla="*/ 0 w 304"/>
                <a:gd name="T39" fmla="*/ 204 h 227"/>
                <a:gd name="T40" fmla="*/ 106 w 304"/>
                <a:gd name="T41" fmla="*/ 206 h 227"/>
                <a:gd name="T42" fmla="*/ 199 w 304"/>
                <a:gd name="T43" fmla="*/ 206 h 227"/>
                <a:gd name="T44" fmla="*/ 304 w 304"/>
                <a:gd name="T45" fmla="*/ 204 h 227"/>
                <a:gd name="T46" fmla="*/ 220 w 304"/>
                <a:gd name="T47" fmla="*/ 86 h 227"/>
                <a:gd name="T48" fmla="*/ 216 w 304"/>
                <a:gd name="T49" fmla="*/ 133 h 227"/>
                <a:gd name="T50" fmla="*/ 220 w 304"/>
                <a:gd name="T51" fmla="*/ 86 h 227"/>
                <a:gd name="T52" fmla="*/ 71 w 304"/>
                <a:gd name="T53" fmla="*/ 115 h 227"/>
                <a:gd name="T54" fmla="*/ 101 w 304"/>
                <a:gd name="T55" fmla="*/ 104 h 227"/>
                <a:gd name="T56" fmla="*/ 160 w 304"/>
                <a:gd name="T57" fmla="*/ 118 h 227"/>
                <a:gd name="T58" fmla="*/ 147 w 304"/>
                <a:gd name="T59" fmla="*/ 92 h 227"/>
                <a:gd name="T60" fmla="*/ 117 w 304"/>
                <a:gd name="T61" fmla="*/ 117 h 227"/>
                <a:gd name="T62" fmla="*/ 194 w 304"/>
                <a:gd name="T63" fmla="*/ 134 h 227"/>
                <a:gd name="T64" fmla="*/ 175 w 304"/>
                <a:gd name="T65" fmla="*/ 1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227">
                  <a:moveTo>
                    <a:pt x="299" y="190"/>
                  </a:moveTo>
                  <a:cubicBezTo>
                    <a:pt x="275" y="209"/>
                    <a:pt x="256" y="187"/>
                    <a:pt x="256" y="187"/>
                  </a:cubicBezTo>
                  <a:cubicBezTo>
                    <a:pt x="225" y="217"/>
                    <a:pt x="199" y="189"/>
                    <a:pt x="199" y="189"/>
                  </a:cubicBezTo>
                  <a:cubicBezTo>
                    <a:pt x="180" y="203"/>
                    <a:pt x="171" y="200"/>
                    <a:pt x="171" y="200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10" y="167"/>
                    <a:pt x="210" y="167"/>
                    <a:pt x="210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25" y="152"/>
                    <a:pt x="225" y="152"/>
                    <a:pt x="225" y="152"/>
                  </a:cubicBezTo>
                  <a:cubicBezTo>
                    <a:pt x="252" y="152"/>
                    <a:pt x="252" y="152"/>
                    <a:pt x="252" y="152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81" y="167"/>
                    <a:pt x="281" y="167"/>
                    <a:pt x="281" y="167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94" y="152"/>
                    <a:pt x="294" y="152"/>
                    <a:pt x="294" y="152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63" y="131"/>
                    <a:pt x="263" y="131"/>
                    <a:pt x="263" y="131"/>
                  </a:cubicBezTo>
                  <a:cubicBezTo>
                    <a:pt x="225" y="54"/>
                    <a:pt x="225" y="54"/>
                    <a:pt x="225" y="54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37"/>
                    <a:pt x="10" y="137"/>
                    <a:pt x="10" y="137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4" y="200"/>
                    <a:pt x="134" y="200"/>
                    <a:pt x="134" y="200"/>
                  </a:cubicBezTo>
                  <a:cubicBezTo>
                    <a:pt x="123" y="202"/>
                    <a:pt x="106" y="188"/>
                    <a:pt x="106" y="188"/>
                  </a:cubicBezTo>
                  <a:cubicBezTo>
                    <a:pt x="75" y="217"/>
                    <a:pt x="48" y="187"/>
                    <a:pt x="48" y="187"/>
                  </a:cubicBezTo>
                  <a:cubicBezTo>
                    <a:pt x="28" y="209"/>
                    <a:pt x="5" y="191"/>
                    <a:pt x="5" y="191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25" y="220"/>
                    <a:pt x="48" y="205"/>
                    <a:pt x="48" y="205"/>
                  </a:cubicBezTo>
                  <a:cubicBezTo>
                    <a:pt x="81" y="226"/>
                    <a:pt x="106" y="206"/>
                    <a:pt x="106" y="206"/>
                  </a:cubicBezTo>
                  <a:cubicBezTo>
                    <a:pt x="138" y="227"/>
                    <a:pt x="152" y="207"/>
                    <a:pt x="152" y="207"/>
                  </a:cubicBezTo>
                  <a:cubicBezTo>
                    <a:pt x="173" y="226"/>
                    <a:pt x="199" y="206"/>
                    <a:pt x="199" y="206"/>
                  </a:cubicBezTo>
                  <a:cubicBezTo>
                    <a:pt x="225" y="226"/>
                    <a:pt x="255" y="205"/>
                    <a:pt x="255" y="205"/>
                  </a:cubicBezTo>
                  <a:cubicBezTo>
                    <a:pt x="281" y="221"/>
                    <a:pt x="304" y="204"/>
                    <a:pt x="304" y="204"/>
                  </a:cubicBezTo>
                  <a:lnTo>
                    <a:pt x="299" y="190"/>
                  </a:lnTo>
                  <a:close/>
                  <a:moveTo>
                    <a:pt x="220" y="86"/>
                  </a:moveTo>
                  <a:cubicBezTo>
                    <a:pt x="242" y="132"/>
                    <a:pt x="242" y="132"/>
                    <a:pt x="242" y="132"/>
                  </a:cubicBezTo>
                  <a:cubicBezTo>
                    <a:pt x="216" y="133"/>
                    <a:pt x="216" y="133"/>
                    <a:pt x="216" y="133"/>
                  </a:cubicBezTo>
                  <a:cubicBezTo>
                    <a:pt x="203" y="104"/>
                    <a:pt x="203" y="104"/>
                    <a:pt x="203" y="104"/>
                  </a:cubicBezTo>
                  <a:lnTo>
                    <a:pt x="220" y="86"/>
                  </a:lnTo>
                  <a:close/>
                  <a:moveTo>
                    <a:pt x="96" y="116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85" y="87"/>
                    <a:pt x="85" y="87"/>
                    <a:pt x="85" y="87"/>
                  </a:cubicBezTo>
                  <a:cubicBezTo>
                    <a:pt x="101" y="104"/>
                    <a:pt x="101" y="104"/>
                    <a:pt x="101" y="104"/>
                  </a:cubicBezTo>
                  <a:lnTo>
                    <a:pt x="96" y="116"/>
                  </a:lnTo>
                  <a:close/>
                  <a:moveTo>
                    <a:pt x="160" y="118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17" y="117"/>
                    <a:pt x="117" y="117"/>
                    <a:pt x="117" y="117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94" y="134"/>
                    <a:pt x="194" y="134"/>
                    <a:pt x="194" y="134"/>
                  </a:cubicBezTo>
                  <a:cubicBezTo>
                    <a:pt x="162" y="135"/>
                    <a:pt x="162" y="135"/>
                    <a:pt x="162" y="135"/>
                  </a:cubicBezTo>
                  <a:cubicBezTo>
                    <a:pt x="175" y="118"/>
                    <a:pt x="175" y="118"/>
                    <a:pt x="175" y="118"/>
                  </a:cubicBezTo>
                  <a:lnTo>
                    <a:pt x="160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2"/>
            <p:cNvSpPr/>
            <p:nvPr/>
          </p:nvSpPr>
          <p:spPr bwMode="auto">
            <a:xfrm>
              <a:off x="2749550" y="2994025"/>
              <a:ext cx="76200" cy="93663"/>
            </a:xfrm>
            <a:custGeom>
              <a:avLst/>
              <a:gdLst>
                <a:gd name="T0" fmla="*/ 15 w 18"/>
                <a:gd name="T1" fmla="*/ 21 h 22"/>
                <a:gd name="T2" fmla="*/ 17 w 18"/>
                <a:gd name="T3" fmla="*/ 20 h 22"/>
                <a:gd name="T4" fmla="*/ 16 w 18"/>
                <a:gd name="T5" fmla="*/ 14 h 22"/>
                <a:gd name="T6" fmla="*/ 9 w 18"/>
                <a:gd name="T7" fmla="*/ 2 h 22"/>
                <a:gd name="T8" fmla="*/ 1 w 18"/>
                <a:gd name="T9" fmla="*/ 0 h 22"/>
                <a:gd name="T10" fmla="*/ 0 w 18"/>
                <a:gd name="T11" fmla="*/ 2 h 22"/>
                <a:gd name="T12" fmla="*/ 6 w 18"/>
                <a:gd name="T13" fmla="*/ 7 h 22"/>
                <a:gd name="T14" fmla="*/ 13 w 18"/>
                <a:gd name="T15" fmla="*/ 16 h 22"/>
                <a:gd name="T16" fmla="*/ 15 w 1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2">
                  <a:moveTo>
                    <a:pt x="15" y="21"/>
                  </a:moveTo>
                  <a:cubicBezTo>
                    <a:pt x="15" y="21"/>
                    <a:pt x="17" y="22"/>
                    <a:pt x="17" y="20"/>
                  </a:cubicBezTo>
                  <a:cubicBezTo>
                    <a:pt x="17" y="20"/>
                    <a:pt x="18" y="16"/>
                    <a:pt x="16" y="14"/>
                  </a:cubicBezTo>
                  <a:cubicBezTo>
                    <a:pt x="16" y="14"/>
                    <a:pt x="10" y="6"/>
                    <a:pt x="9" y="2"/>
                  </a:cubicBezTo>
                  <a:cubicBezTo>
                    <a:pt x="9" y="2"/>
                    <a:pt x="8" y="0"/>
                    <a:pt x="1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1" y="3"/>
                    <a:pt x="4" y="2"/>
                    <a:pt x="6" y="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6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3"/>
            <p:cNvSpPr/>
            <p:nvPr/>
          </p:nvSpPr>
          <p:spPr bwMode="auto">
            <a:xfrm>
              <a:off x="2863850" y="3024188"/>
              <a:ext cx="55563" cy="76200"/>
            </a:xfrm>
            <a:custGeom>
              <a:avLst/>
              <a:gdLst>
                <a:gd name="T0" fmla="*/ 11 w 13"/>
                <a:gd name="T1" fmla="*/ 1 h 18"/>
                <a:gd name="T2" fmla="*/ 3 w 13"/>
                <a:gd name="T3" fmla="*/ 0 h 18"/>
                <a:gd name="T4" fmla="*/ 3 w 13"/>
                <a:gd name="T5" fmla="*/ 3 h 18"/>
                <a:gd name="T6" fmla="*/ 5 w 13"/>
                <a:gd name="T7" fmla="*/ 16 h 18"/>
                <a:gd name="T8" fmla="*/ 8 w 13"/>
                <a:gd name="T9" fmla="*/ 15 h 18"/>
                <a:gd name="T10" fmla="*/ 12 w 13"/>
                <a:gd name="T11" fmla="*/ 4 h 18"/>
                <a:gd name="T12" fmla="*/ 11 w 13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11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3" y="3"/>
                  </a:cubicBezTo>
                  <a:cubicBezTo>
                    <a:pt x="3" y="3"/>
                    <a:pt x="7" y="11"/>
                    <a:pt x="5" y="16"/>
                  </a:cubicBezTo>
                  <a:cubicBezTo>
                    <a:pt x="5" y="16"/>
                    <a:pt x="7" y="18"/>
                    <a:pt x="8" y="15"/>
                  </a:cubicBezTo>
                  <a:cubicBezTo>
                    <a:pt x="8" y="15"/>
                    <a:pt x="10" y="6"/>
                    <a:pt x="12" y="4"/>
                  </a:cubicBezTo>
                  <a:cubicBezTo>
                    <a:pt x="12" y="4"/>
                    <a:pt x="13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4"/>
            <p:cNvSpPr/>
            <p:nvPr/>
          </p:nvSpPr>
          <p:spPr bwMode="auto">
            <a:xfrm>
              <a:off x="2779713" y="3067050"/>
              <a:ext cx="80963" cy="157163"/>
            </a:xfrm>
            <a:custGeom>
              <a:avLst/>
              <a:gdLst>
                <a:gd name="T0" fmla="*/ 17 w 19"/>
                <a:gd name="T1" fmla="*/ 2 h 37"/>
                <a:gd name="T2" fmla="*/ 15 w 19"/>
                <a:gd name="T3" fmla="*/ 2 h 37"/>
                <a:gd name="T4" fmla="*/ 13 w 19"/>
                <a:gd name="T5" fmla="*/ 13 h 37"/>
                <a:gd name="T6" fmla="*/ 12 w 19"/>
                <a:gd name="T7" fmla="*/ 23 h 37"/>
                <a:gd name="T8" fmla="*/ 11 w 19"/>
                <a:gd name="T9" fmla="*/ 29 h 37"/>
                <a:gd name="T10" fmla="*/ 10 w 19"/>
                <a:gd name="T11" fmla="*/ 29 h 37"/>
                <a:gd name="T12" fmla="*/ 1 w 19"/>
                <a:gd name="T13" fmla="*/ 20 h 37"/>
                <a:gd name="T14" fmla="*/ 1 w 19"/>
                <a:gd name="T15" fmla="*/ 22 h 37"/>
                <a:gd name="T16" fmla="*/ 7 w 19"/>
                <a:gd name="T17" fmla="*/ 36 h 37"/>
                <a:gd name="T18" fmla="*/ 14 w 19"/>
                <a:gd name="T19" fmla="*/ 37 h 37"/>
                <a:gd name="T20" fmla="*/ 19 w 19"/>
                <a:gd name="T21" fmla="*/ 23 h 37"/>
                <a:gd name="T22" fmla="*/ 19 w 19"/>
                <a:gd name="T23" fmla="*/ 14 h 37"/>
                <a:gd name="T24" fmla="*/ 17 w 19"/>
                <a:gd name="T2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7">
                  <a:moveTo>
                    <a:pt x="17" y="2"/>
                  </a:moveTo>
                  <a:cubicBezTo>
                    <a:pt x="17" y="2"/>
                    <a:pt x="16" y="0"/>
                    <a:pt x="15" y="2"/>
                  </a:cubicBezTo>
                  <a:cubicBezTo>
                    <a:pt x="15" y="2"/>
                    <a:pt x="15" y="10"/>
                    <a:pt x="13" y="13"/>
                  </a:cubicBezTo>
                  <a:cubicBezTo>
                    <a:pt x="13" y="13"/>
                    <a:pt x="13" y="21"/>
                    <a:pt x="12" y="23"/>
                  </a:cubicBezTo>
                  <a:cubicBezTo>
                    <a:pt x="12" y="23"/>
                    <a:pt x="11" y="28"/>
                    <a:pt x="11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6" y="17"/>
                    <a:pt x="1" y="20"/>
                  </a:cubicBezTo>
                  <a:cubicBezTo>
                    <a:pt x="1" y="20"/>
                    <a:pt x="0" y="21"/>
                    <a:pt x="1" y="22"/>
                  </a:cubicBezTo>
                  <a:cubicBezTo>
                    <a:pt x="1" y="22"/>
                    <a:pt x="7" y="33"/>
                    <a:pt x="7" y="36"/>
                  </a:cubicBezTo>
                  <a:cubicBezTo>
                    <a:pt x="7" y="36"/>
                    <a:pt x="11" y="37"/>
                    <a:pt x="14" y="37"/>
                  </a:cubicBezTo>
                  <a:cubicBezTo>
                    <a:pt x="14" y="37"/>
                    <a:pt x="18" y="27"/>
                    <a:pt x="19" y="23"/>
                  </a:cubicBezTo>
                  <a:cubicBezTo>
                    <a:pt x="19" y="23"/>
                    <a:pt x="19" y="16"/>
                    <a:pt x="19" y="14"/>
                  </a:cubicBezTo>
                  <a:cubicBezTo>
                    <a:pt x="19" y="14"/>
                    <a:pt x="18" y="6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5"/>
            <p:cNvSpPr/>
            <p:nvPr/>
          </p:nvSpPr>
          <p:spPr bwMode="auto">
            <a:xfrm>
              <a:off x="3817938" y="2551113"/>
              <a:ext cx="263525" cy="128588"/>
            </a:xfrm>
            <a:custGeom>
              <a:avLst/>
              <a:gdLst>
                <a:gd name="T0" fmla="*/ 62 w 62"/>
                <a:gd name="T1" fmla="*/ 10 h 30"/>
                <a:gd name="T2" fmla="*/ 59 w 62"/>
                <a:gd name="T3" fmla="*/ 10 h 30"/>
                <a:gd name="T4" fmla="*/ 54 w 62"/>
                <a:gd name="T5" fmla="*/ 9 h 30"/>
                <a:gd name="T6" fmla="*/ 53 w 62"/>
                <a:gd name="T7" fmla="*/ 2 h 30"/>
                <a:gd name="T8" fmla="*/ 51 w 62"/>
                <a:gd name="T9" fmla="*/ 1 h 30"/>
                <a:gd name="T10" fmla="*/ 48 w 62"/>
                <a:gd name="T11" fmla="*/ 6 h 30"/>
                <a:gd name="T12" fmla="*/ 47 w 62"/>
                <a:gd name="T13" fmla="*/ 8 h 30"/>
                <a:gd name="T14" fmla="*/ 36 w 62"/>
                <a:gd name="T15" fmla="*/ 9 h 30"/>
                <a:gd name="T16" fmla="*/ 39 w 62"/>
                <a:gd name="T17" fmla="*/ 4 h 30"/>
                <a:gd name="T18" fmla="*/ 37 w 62"/>
                <a:gd name="T19" fmla="*/ 3 h 30"/>
                <a:gd name="T20" fmla="*/ 31 w 62"/>
                <a:gd name="T21" fmla="*/ 11 h 30"/>
                <a:gd name="T22" fmla="*/ 36 w 62"/>
                <a:gd name="T23" fmla="*/ 16 h 30"/>
                <a:gd name="T24" fmla="*/ 28 w 62"/>
                <a:gd name="T25" fmla="*/ 20 h 30"/>
                <a:gd name="T26" fmla="*/ 4 w 62"/>
                <a:gd name="T27" fmla="*/ 26 h 30"/>
                <a:gd name="T28" fmla="*/ 5 w 62"/>
                <a:gd name="T29" fmla="*/ 29 h 30"/>
                <a:gd name="T30" fmla="*/ 25 w 62"/>
                <a:gd name="T31" fmla="*/ 26 h 30"/>
                <a:gd name="T32" fmla="*/ 52 w 62"/>
                <a:gd name="T33" fmla="*/ 14 h 30"/>
                <a:gd name="T34" fmla="*/ 62 w 62"/>
                <a:gd name="T35" fmla="*/ 14 h 30"/>
                <a:gd name="T36" fmla="*/ 62 w 62"/>
                <a:gd name="T3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30">
                  <a:moveTo>
                    <a:pt x="62" y="10"/>
                  </a:moveTo>
                  <a:cubicBezTo>
                    <a:pt x="61" y="9"/>
                    <a:pt x="59" y="10"/>
                    <a:pt x="59" y="1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8"/>
                    <a:pt x="53" y="2"/>
                    <a:pt x="53" y="2"/>
                  </a:cubicBezTo>
                  <a:cubicBezTo>
                    <a:pt x="52" y="0"/>
                    <a:pt x="51" y="1"/>
                    <a:pt x="51" y="1"/>
                  </a:cubicBezTo>
                  <a:cubicBezTo>
                    <a:pt x="49" y="2"/>
                    <a:pt x="48" y="6"/>
                    <a:pt x="48" y="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9" y="4"/>
                    <a:pt x="39" y="4"/>
                  </a:cubicBezTo>
                  <a:cubicBezTo>
                    <a:pt x="41" y="2"/>
                    <a:pt x="37" y="3"/>
                    <a:pt x="37" y="3"/>
                  </a:cubicBezTo>
                  <a:cubicBezTo>
                    <a:pt x="32" y="6"/>
                    <a:pt x="31" y="11"/>
                    <a:pt x="31" y="11"/>
                  </a:cubicBezTo>
                  <a:cubicBezTo>
                    <a:pt x="31" y="16"/>
                    <a:pt x="35" y="16"/>
                    <a:pt x="36" y="16"/>
                  </a:cubicBezTo>
                  <a:cubicBezTo>
                    <a:pt x="35" y="16"/>
                    <a:pt x="28" y="20"/>
                    <a:pt x="28" y="20"/>
                  </a:cubicBezTo>
                  <a:cubicBezTo>
                    <a:pt x="18" y="26"/>
                    <a:pt x="4" y="26"/>
                    <a:pt x="4" y="26"/>
                  </a:cubicBezTo>
                  <a:cubicBezTo>
                    <a:pt x="0" y="28"/>
                    <a:pt x="5" y="29"/>
                    <a:pt x="5" y="29"/>
                  </a:cubicBezTo>
                  <a:cubicBezTo>
                    <a:pt x="9" y="30"/>
                    <a:pt x="25" y="26"/>
                    <a:pt x="25" y="26"/>
                  </a:cubicBezTo>
                  <a:cubicBezTo>
                    <a:pt x="49" y="21"/>
                    <a:pt x="52" y="14"/>
                    <a:pt x="52" y="14"/>
                  </a:cubicBezTo>
                  <a:cubicBezTo>
                    <a:pt x="56" y="15"/>
                    <a:pt x="62" y="14"/>
                    <a:pt x="62" y="14"/>
                  </a:cubicBezTo>
                  <a:lnTo>
                    <a:pt x="6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6"/>
            <p:cNvSpPr/>
            <p:nvPr/>
          </p:nvSpPr>
          <p:spPr bwMode="auto">
            <a:xfrm>
              <a:off x="3949700" y="2674938"/>
              <a:ext cx="80963" cy="77788"/>
            </a:xfrm>
            <a:custGeom>
              <a:avLst/>
              <a:gdLst>
                <a:gd name="T0" fmla="*/ 11 w 19"/>
                <a:gd name="T1" fmla="*/ 5 h 18"/>
                <a:gd name="T2" fmla="*/ 4 w 19"/>
                <a:gd name="T3" fmla="*/ 15 h 18"/>
                <a:gd name="T4" fmla="*/ 3 w 19"/>
                <a:gd name="T5" fmla="*/ 18 h 18"/>
                <a:gd name="T6" fmla="*/ 15 w 19"/>
                <a:gd name="T7" fmla="*/ 15 h 18"/>
                <a:gd name="T8" fmla="*/ 14 w 19"/>
                <a:gd name="T9" fmla="*/ 5 h 18"/>
                <a:gd name="T10" fmla="*/ 11 w 19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8">
                  <a:moveTo>
                    <a:pt x="11" y="5"/>
                  </a:moveTo>
                  <a:cubicBezTo>
                    <a:pt x="11" y="5"/>
                    <a:pt x="7" y="15"/>
                    <a:pt x="4" y="15"/>
                  </a:cubicBezTo>
                  <a:cubicBezTo>
                    <a:pt x="4" y="15"/>
                    <a:pt x="0" y="17"/>
                    <a:pt x="3" y="18"/>
                  </a:cubicBezTo>
                  <a:cubicBezTo>
                    <a:pt x="3" y="18"/>
                    <a:pt x="11" y="15"/>
                    <a:pt x="15" y="15"/>
                  </a:cubicBezTo>
                  <a:cubicBezTo>
                    <a:pt x="15" y="15"/>
                    <a:pt x="19" y="11"/>
                    <a:pt x="14" y="5"/>
                  </a:cubicBezTo>
                  <a:cubicBezTo>
                    <a:pt x="14" y="5"/>
                    <a:pt x="12" y="0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7"/>
            <p:cNvSpPr>
              <a:spLocks noEditPoints="1"/>
            </p:cNvSpPr>
            <p:nvPr/>
          </p:nvSpPr>
          <p:spPr bwMode="auto">
            <a:xfrm>
              <a:off x="4344988" y="3033713"/>
              <a:ext cx="279400" cy="177800"/>
            </a:xfrm>
            <a:custGeom>
              <a:avLst/>
              <a:gdLst>
                <a:gd name="T0" fmla="*/ 64 w 66"/>
                <a:gd name="T1" fmla="*/ 20 h 42"/>
                <a:gd name="T2" fmla="*/ 63 w 66"/>
                <a:gd name="T3" fmla="*/ 20 h 42"/>
                <a:gd name="T4" fmla="*/ 59 w 66"/>
                <a:gd name="T5" fmla="*/ 16 h 42"/>
                <a:gd name="T6" fmla="*/ 56 w 66"/>
                <a:gd name="T7" fmla="*/ 12 h 42"/>
                <a:gd name="T8" fmla="*/ 53 w 66"/>
                <a:gd name="T9" fmla="*/ 11 h 42"/>
                <a:gd name="T10" fmla="*/ 45 w 66"/>
                <a:gd name="T11" fmla="*/ 5 h 42"/>
                <a:gd name="T12" fmla="*/ 47 w 66"/>
                <a:gd name="T13" fmla="*/ 2 h 42"/>
                <a:gd name="T14" fmla="*/ 46 w 66"/>
                <a:gd name="T15" fmla="*/ 0 h 42"/>
                <a:gd name="T16" fmla="*/ 40 w 66"/>
                <a:gd name="T17" fmla="*/ 2 h 42"/>
                <a:gd name="T18" fmla="*/ 43 w 66"/>
                <a:gd name="T19" fmla="*/ 6 h 42"/>
                <a:gd name="T20" fmla="*/ 51 w 66"/>
                <a:gd name="T21" fmla="*/ 12 h 42"/>
                <a:gd name="T22" fmla="*/ 51 w 66"/>
                <a:gd name="T23" fmla="*/ 18 h 42"/>
                <a:gd name="T24" fmla="*/ 47 w 66"/>
                <a:gd name="T25" fmla="*/ 17 h 42"/>
                <a:gd name="T26" fmla="*/ 29 w 66"/>
                <a:gd name="T27" fmla="*/ 6 h 42"/>
                <a:gd name="T28" fmla="*/ 23 w 66"/>
                <a:gd name="T29" fmla="*/ 7 h 42"/>
                <a:gd name="T30" fmla="*/ 24 w 66"/>
                <a:gd name="T31" fmla="*/ 11 h 42"/>
                <a:gd name="T32" fmla="*/ 29 w 66"/>
                <a:gd name="T33" fmla="*/ 15 h 42"/>
                <a:gd name="T34" fmla="*/ 23 w 66"/>
                <a:gd name="T35" fmla="*/ 14 h 42"/>
                <a:gd name="T36" fmla="*/ 21 w 66"/>
                <a:gd name="T37" fmla="*/ 19 h 42"/>
                <a:gd name="T38" fmla="*/ 20 w 66"/>
                <a:gd name="T39" fmla="*/ 25 h 42"/>
                <a:gd name="T40" fmla="*/ 7 w 66"/>
                <a:gd name="T41" fmla="*/ 5 h 42"/>
                <a:gd name="T42" fmla="*/ 1 w 66"/>
                <a:gd name="T43" fmla="*/ 24 h 42"/>
                <a:gd name="T44" fmla="*/ 8 w 66"/>
                <a:gd name="T45" fmla="*/ 31 h 42"/>
                <a:gd name="T46" fmla="*/ 15 w 66"/>
                <a:gd name="T47" fmla="*/ 30 h 42"/>
                <a:gd name="T48" fmla="*/ 17 w 66"/>
                <a:gd name="T49" fmla="*/ 31 h 42"/>
                <a:gd name="T50" fmla="*/ 16 w 66"/>
                <a:gd name="T51" fmla="*/ 36 h 42"/>
                <a:gd name="T52" fmla="*/ 17 w 66"/>
                <a:gd name="T53" fmla="*/ 38 h 42"/>
                <a:gd name="T54" fmla="*/ 21 w 66"/>
                <a:gd name="T55" fmla="*/ 36 h 42"/>
                <a:gd name="T56" fmla="*/ 20 w 66"/>
                <a:gd name="T57" fmla="*/ 28 h 42"/>
                <a:gd name="T58" fmla="*/ 25 w 66"/>
                <a:gd name="T59" fmla="*/ 20 h 42"/>
                <a:gd name="T60" fmla="*/ 36 w 66"/>
                <a:gd name="T61" fmla="*/ 20 h 42"/>
                <a:gd name="T62" fmla="*/ 34 w 66"/>
                <a:gd name="T63" fmla="*/ 14 h 42"/>
                <a:gd name="T64" fmla="*/ 42 w 66"/>
                <a:gd name="T65" fmla="*/ 19 h 42"/>
                <a:gd name="T66" fmla="*/ 45 w 66"/>
                <a:gd name="T67" fmla="*/ 20 h 42"/>
                <a:gd name="T68" fmla="*/ 51 w 66"/>
                <a:gd name="T69" fmla="*/ 23 h 42"/>
                <a:gd name="T70" fmla="*/ 64 w 66"/>
                <a:gd name="T71" fmla="*/ 26 h 42"/>
                <a:gd name="T72" fmla="*/ 64 w 66"/>
                <a:gd name="T73" fmla="*/ 20 h 42"/>
                <a:gd name="T74" fmla="*/ 10 w 66"/>
                <a:gd name="T75" fmla="*/ 28 h 42"/>
                <a:gd name="T76" fmla="*/ 5 w 66"/>
                <a:gd name="T77" fmla="*/ 17 h 42"/>
                <a:gd name="T78" fmla="*/ 11 w 66"/>
                <a:gd name="T79" fmla="*/ 18 h 42"/>
                <a:gd name="T80" fmla="*/ 15 w 66"/>
                <a:gd name="T81" fmla="*/ 24 h 42"/>
                <a:gd name="T82" fmla="*/ 10 w 66"/>
                <a:gd name="T83" fmla="*/ 28 h 42"/>
                <a:gd name="T84" fmla="*/ 56 w 66"/>
                <a:gd name="T85" fmla="*/ 18 h 42"/>
                <a:gd name="T86" fmla="*/ 58 w 66"/>
                <a:gd name="T87" fmla="*/ 18 h 42"/>
                <a:gd name="T88" fmla="*/ 59 w 66"/>
                <a:gd name="T89" fmla="*/ 20 h 42"/>
                <a:gd name="T90" fmla="*/ 56 w 66"/>
                <a:gd name="T91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" h="42">
                  <a:moveTo>
                    <a:pt x="64" y="20"/>
                  </a:moveTo>
                  <a:cubicBezTo>
                    <a:pt x="63" y="20"/>
                    <a:pt x="63" y="20"/>
                    <a:pt x="63" y="2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5" y="17"/>
                    <a:pt x="56" y="12"/>
                  </a:cubicBezTo>
                  <a:cubicBezTo>
                    <a:pt x="56" y="12"/>
                    <a:pt x="56" y="11"/>
                    <a:pt x="53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3" y="3"/>
                    <a:pt x="47" y="2"/>
                  </a:cubicBezTo>
                  <a:cubicBezTo>
                    <a:pt x="47" y="2"/>
                    <a:pt x="51" y="1"/>
                    <a:pt x="46" y="0"/>
                  </a:cubicBezTo>
                  <a:cubicBezTo>
                    <a:pt x="46" y="0"/>
                    <a:pt x="40" y="1"/>
                    <a:pt x="40" y="2"/>
                  </a:cubicBezTo>
                  <a:cubicBezTo>
                    <a:pt x="40" y="2"/>
                    <a:pt x="39" y="7"/>
                    <a:pt x="43" y="6"/>
                  </a:cubicBezTo>
                  <a:cubicBezTo>
                    <a:pt x="43" y="6"/>
                    <a:pt x="50" y="11"/>
                    <a:pt x="51" y="12"/>
                  </a:cubicBezTo>
                  <a:cubicBezTo>
                    <a:pt x="51" y="12"/>
                    <a:pt x="50" y="16"/>
                    <a:pt x="51" y="18"/>
                  </a:cubicBezTo>
                  <a:cubicBezTo>
                    <a:pt x="51" y="18"/>
                    <a:pt x="50" y="19"/>
                    <a:pt x="47" y="17"/>
                  </a:cubicBezTo>
                  <a:cubicBezTo>
                    <a:pt x="47" y="17"/>
                    <a:pt x="29" y="9"/>
                    <a:pt x="29" y="6"/>
                  </a:cubicBezTo>
                  <a:cubicBezTo>
                    <a:pt x="29" y="6"/>
                    <a:pt x="25" y="6"/>
                    <a:pt x="23" y="7"/>
                  </a:cubicBezTo>
                  <a:cubicBezTo>
                    <a:pt x="23" y="7"/>
                    <a:pt x="23" y="11"/>
                    <a:pt x="24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7" y="16"/>
                    <a:pt x="23" y="14"/>
                  </a:cubicBezTo>
                  <a:cubicBezTo>
                    <a:pt x="23" y="14"/>
                    <a:pt x="18" y="15"/>
                    <a:pt x="21" y="19"/>
                  </a:cubicBezTo>
                  <a:cubicBezTo>
                    <a:pt x="21" y="19"/>
                    <a:pt x="23" y="23"/>
                    <a:pt x="20" y="25"/>
                  </a:cubicBezTo>
                  <a:cubicBezTo>
                    <a:pt x="20" y="25"/>
                    <a:pt x="20" y="16"/>
                    <a:pt x="7" y="5"/>
                  </a:cubicBezTo>
                  <a:cubicBezTo>
                    <a:pt x="7" y="5"/>
                    <a:pt x="3" y="6"/>
                    <a:pt x="1" y="24"/>
                  </a:cubicBezTo>
                  <a:cubicBezTo>
                    <a:pt x="1" y="24"/>
                    <a:pt x="0" y="32"/>
                    <a:pt x="8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29"/>
                    <a:pt x="17" y="31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4" y="37"/>
                    <a:pt x="17" y="38"/>
                  </a:cubicBezTo>
                  <a:cubicBezTo>
                    <a:pt x="17" y="38"/>
                    <a:pt x="19" y="42"/>
                    <a:pt x="21" y="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6" y="29"/>
                    <a:pt x="2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9" y="18"/>
                    <a:pt x="34" y="14"/>
                  </a:cubicBezTo>
                  <a:cubicBezTo>
                    <a:pt x="34" y="14"/>
                    <a:pt x="40" y="17"/>
                    <a:pt x="42" y="19"/>
                  </a:cubicBezTo>
                  <a:cubicBezTo>
                    <a:pt x="42" y="19"/>
                    <a:pt x="42" y="20"/>
                    <a:pt x="45" y="20"/>
                  </a:cubicBezTo>
                  <a:cubicBezTo>
                    <a:pt x="45" y="20"/>
                    <a:pt x="46" y="22"/>
                    <a:pt x="51" y="23"/>
                  </a:cubicBezTo>
                  <a:cubicBezTo>
                    <a:pt x="51" y="23"/>
                    <a:pt x="52" y="26"/>
                    <a:pt x="64" y="26"/>
                  </a:cubicBezTo>
                  <a:cubicBezTo>
                    <a:pt x="64" y="26"/>
                    <a:pt x="66" y="22"/>
                    <a:pt x="64" y="20"/>
                  </a:cubicBezTo>
                  <a:close/>
                  <a:moveTo>
                    <a:pt x="10" y="28"/>
                  </a:moveTo>
                  <a:cubicBezTo>
                    <a:pt x="2" y="28"/>
                    <a:pt x="5" y="17"/>
                    <a:pt x="5" y="17"/>
                  </a:cubicBezTo>
                  <a:cubicBezTo>
                    <a:pt x="5" y="11"/>
                    <a:pt x="11" y="18"/>
                    <a:pt x="11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9"/>
                    <a:pt x="10" y="28"/>
                    <a:pt x="10" y="28"/>
                  </a:cubicBezTo>
                  <a:close/>
                  <a:moveTo>
                    <a:pt x="56" y="18"/>
                  </a:moveTo>
                  <a:cubicBezTo>
                    <a:pt x="56" y="18"/>
                    <a:pt x="57" y="18"/>
                    <a:pt x="58" y="1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4" y="20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58"/>
            <p:cNvSpPr>
              <a:spLocks noEditPoints="1"/>
            </p:cNvSpPr>
            <p:nvPr/>
          </p:nvSpPr>
          <p:spPr bwMode="auto">
            <a:xfrm>
              <a:off x="3198813" y="2505075"/>
              <a:ext cx="123825" cy="268288"/>
            </a:xfrm>
            <a:custGeom>
              <a:avLst/>
              <a:gdLst>
                <a:gd name="T0" fmla="*/ 22 w 29"/>
                <a:gd name="T1" fmla="*/ 41 h 63"/>
                <a:gd name="T2" fmla="*/ 23 w 29"/>
                <a:gd name="T3" fmla="*/ 30 h 63"/>
                <a:gd name="T4" fmla="*/ 21 w 29"/>
                <a:gd name="T5" fmla="*/ 28 h 63"/>
                <a:gd name="T6" fmla="*/ 21 w 29"/>
                <a:gd name="T7" fmla="*/ 26 h 63"/>
                <a:gd name="T8" fmla="*/ 19 w 29"/>
                <a:gd name="T9" fmla="*/ 25 h 63"/>
                <a:gd name="T10" fmla="*/ 15 w 29"/>
                <a:gd name="T11" fmla="*/ 24 h 63"/>
                <a:gd name="T12" fmla="*/ 15 w 29"/>
                <a:gd name="T13" fmla="*/ 21 h 63"/>
                <a:gd name="T14" fmla="*/ 20 w 29"/>
                <a:gd name="T15" fmla="*/ 14 h 63"/>
                <a:gd name="T16" fmla="*/ 19 w 29"/>
                <a:gd name="T17" fmla="*/ 5 h 63"/>
                <a:gd name="T18" fmla="*/ 17 w 29"/>
                <a:gd name="T19" fmla="*/ 4 h 63"/>
                <a:gd name="T20" fmla="*/ 16 w 29"/>
                <a:gd name="T21" fmla="*/ 7 h 63"/>
                <a:gd name="T22" fmla="*/ 12 w 29"/>
                <a:gd name="T23" fmla="*/ 14 h 63"/>
                <a:gd name="T24" fmla="*/ 11 w 29"/>
                <a:gd name="T25" fmla="*/ 4 h 63"/>
                <a:gd name="T26" fmla="*/ 9 w 29"/>
                <a:gd name="T27" fmla="*/ 1 h 63"/>
                <a:gd name="T28" fmla="*/ 8 w 29"/>
                <a:gd name="T29" fmla="*/ 4 h 63"/>
                <a:gd name="T30" fmla="*/ 8 w 29"/>
                <a:gd name="T31" fmla="*/ 23 h 63"/>
                <a:gd name="T32" fmla="*/ 5 w 29"/>
                <a:gd name="T33" fmla="*/ 28 h 63"/>
                <a:gd name="T34" fmla="*/ 4 w 29"/>
                <a:gd name="T35" fmla="*/ 32 h 63"/>
                <a:gd name="T36" fmla="*/ 9 w 29"/>
                <a:gd name="T37" fmla="*/ 33 h 63"/>
                <a:gd name="T38" fmla="*/ 9 w 29"/>
                <a:gd name="T39" fmla="*/ 45 h 63"/>
                <a:gd name="T40" fmla="*/ 9 w 29"/>
                <a:gd name="T41" fmla="*/ 48 h 63"/>
                <a:gd name="T42" fmla="*/ 14 w 29"/>
                <a:gd name="T43" fmla="*/ 49 h 63"/>
                <a:gd name="T44" fmla="*/ 17 w 29"/>
                <a:gd name="T45" fmla="*/ 43 h 63"/>
                <a:gd name="T46" fmla="*/ 18 w 29"/>
                <a:gd name="T47" fmla="*/ 44 h 63"/>
                <a:gd name="T48" fmla="*/ 19 w 29"/>
                <a:gd name="T49" fmla="*/ 49 h 63"/>
                <a:gd name="T50" fmla="*/ 16 w 29"/>
                <a:gd name="T51" fmla="*/ 55 h 63"/>
                <a:gd name="T52" fmla="*/ 14 w 29"/>
                <a:gd name="T53" fmla="*/ 57 h 63"/>
                <a:gd name="T54" fmla="*/ 16 w 29"/>
                <a:gd name="T55" fmla="*/ 62 h 63"/>
                <a:gd name="T56" fmla="*/ 19 w 29"/>
                <a:gd name="T57" fmla="*/ 59 h 63"/>
                <a:gd name="T58" fmla="*/ 19 w 29"/>
                <a:gd name="T59" fmla="*/ 55 h 63"/>
                <a:gd name="T60" fmla="*/ 29 w 29"/>
                <a:gd name="T61" fmla="*/ 56 h 63"/>
                <a:gd name="T62" fmla="*/ 27 w 29"/>
                <a:gd name="T63" fmla="*/ 51 h 63"/>
                <a:gd name="T64" fmla="*/ 22 w 29"/>
                <a:gd name="T65" fmla="*/ 41 h 63"/>
                <a:gd name="T66" fmla="*/ 15 w 29"/>
                <a:gd name="T67" fmla="*/ 39 h 63"/>
                <a:gd name="T68" fmla="*/ 13 w 29"/>
                <a:gd name="T69" fmla="*/ 42 h 63"/>
                <a:gd name="T70" fmla="*/ 12 w 29"/>
                <a:gd name="T71" fmla="*/ 32 h 63"/>
                <a:gd name="T72" fmla="*/ 13 w 29"/>
                <a:gd name="T73" fmla="*/ 27 h 63"/>
                <a:gd name="T74" fmla="*/ 15 w 29"/>
                <a:gd name="T75" fmla="*/ 34 h 63"/>
                <a:gd name="T76" fmla="*/ 15 w 29"/>
                <a:gd name="T77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63">
                  <a:moveTo>
                    <a:pt x="22" y="41"/>
                  </a:moveTo>
                  <a:cubicBezTo>
                    <a:pt x="22" y="41"/>
                    <a:pt x="20" y="39"/>
                    <a:pt x="23" y="3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7" y="23"/>
                    <a:pt x="15" y="24"/>
                  </a:cubicBezTo>
                  <a:cubicBezTo>
                    <a:pt x="15" y="24"/>
                    <a:pt x="13" y="25"/>
                    <a:pt x="15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20" y="3"/>
                    <a:pt x="17" y="4"/>
                  </a:cubicBezTo>
                  <a:cubicBezTo>
                    <a:pt x="17" y="4"/>
                    <a:pt x="17" y="5"/>
                    <a:pt x="16" y="7"/>
                  </a:cubicBezTo>
                  <a:cubicBezTo>
                    <a:pt x="14" y="9"/>
                    <a:pt x="13" y="12"/>
                    <a:pt x="12" y="14"/>
                  </a:cubicBezTo>
                  <a:cubicBezTo>
                    <a:pt x="12" y="14"/>
                    <a:pt x="12" y="6"/>
                    <a:pt x="11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6" y="0"/>
                    <a:pt x="8" y="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29"/>
                    <a:pt x="4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8" y="43"/>
                    <a:pt x="18" y="4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7" y="54"/>
                    <a:pt x="16" y="55"/>
                  </a:cubicBezTo>
                  <a:cubicBezTo>
                    <a:pt x="16" y="55"/>
                    <a:pt x="16" y="55"/>
                    <a:pt x="14" y="57"/>
                  </a:cubicBezTo>
                  <a:cubicBezTo>
                    <a:pt x="14" y="57"/>
                    <a:pt x="10" y="62"/>
                    <a:pt x="16" y="62"/>
                  </a:cubicBezTo>
                  <a:cubicBezTo>
                    <a:pt x="16" y="62"/>
                    <a:pt x="19" y="63"/>
                    <a:pt x="19" y="59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6"/>
                    <a:pt x="29" y="54"/>
                    <a:pt x="27" y="51"/>
                  </a:cubicBezTo>
                  <a:lnTo>
                    <a:pt x="22" y="41"/>
                  </a:lnTo>
                  <a:close/>
                  <a:moveTo>
                    <a:pt x="15" y="39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29"/>
                    <a:pt x="13" y="27"/>
                    <a:pt x="13" y="27"/>
                  </a:cubicBezTo>
                  <a:cubicBezTo>
                    <a:pt x="14" y="29"/>
                    <a:pt x="15" y="34"/>
                    <a:pt x="15" y="34"/>
                  </a:cubicBezTo>
                  <a:cubicBezTo>
                    <a:pt x="15" y="37"/>
                    <a:pt x="15" y="39"/>
                    <a:pt x="1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59"/>
            <p:cNvSpPr/>
            <p:nvPr/>
          </p:nvSpPr>
          <p:spPr bwMode="auto">
            <a:xfrm>
              <a:off x="3297238" y="2679700"/>
              <a:ext cx="50800" cy="38100"/>
            </a:xfrm>
            <a:custGeom>
              <a:avLst/>
              <a:gdLst>
                <a:gd name="T0" fmla="*/ 9 w 12"/>
                <a:gd name="T1" fmla="*/ 0 h 9"/>
                <a:gd name="T2" fmla="*/ 3 w 12"/>
                <a:gd name="T3" fmla="*/ 1 h 9"/>
                <a:gd name="T4" fmla="*/ 3 w 12"/>
                <a:gd name="T5" fmla="*/ 3 h 9"/>
                <a:gd name="T6" fmla="*/ 9 w 12"/>
                <a:gd name="T7" fmla="*/ 6 h 9"/>
                <a:gd name="T8" fmla="*/ 12 w 12"/>
                <a:gd name="T9" fmla="*/ 5 h 9"/>
                <a:gd name="T10" fmla="*/ 12 w 12"/>
                <a:gd name="T11" fmla="*/ 2 h 9"/>
                <a:gd name="T12" fmla="*/ 9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3"/>
                    <a:pt x="3" y="3"/>
                  </a:cubicBezTo>
                  <a:cubicBezTo>
                    <a:pt x="3" y="3"/>
                    <a:pt x="7" y="4"/>
                    <a:pt x="9" y="6"/>
                  </a:cubicBezTo>
                  <a:cubicBezTo>
                    <a:pt x="9" y="6"/>
                    <a:pt x="11" y="9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0"/>
            <p:cNvSpPr/>
            <p:nvPr/>
          </p:nvSpPr>
          <p:spPr bwMode="auto">
            <a:xfrm>
              <a:off x="3398838" y="3876675"/>
              <a:ext cx="46038" cy="147638"/>
            </a:xfrm>
            <a:custGeom>
              <a:avLst/>
              <a:gdLst>
                <a:gd name="T0" fmla="*/ 19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4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9 w 29"/>
                <a:gd name="T13" fmla="*/ 93 h 93"/>
                <a:gd name="T14" fmla="*/ 19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9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9" y="93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1"/>
            <p:cNvSpPr/>
            <p:nvPr/>
          </p:nvSpPr>
          <p:spPr bwMode="auto">
            <a:xfrm>
              <a:off x="3822700" y="3876675"/>
              <a:ext cx="46038" cy="147638"/>
            </a:xfrm>
            <a:custGeom>
              <a:avLst/>
              <a:gdLst>
                <a:gd name="T0" fmla="*/ 16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1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6 w 29"/>
                <a:gd name="T13" fmla="*/ 93 h 93"/>
                <a:gd name="T14" fmla="*/ 16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6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6" y="93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2"/>
            <p:cNvSpPr>
              <a:spLocks noEditPoints="1"/>
            </p:cNvSpPr>
            <p:nvPr/>
          </p:nvSpPr>
          <p:spPr bwMode="auto">
            <a:xfrm>
              <a:off x="3521075" y="3876675"/>
              <a:ext cx="90488" cy="147638"/>
            </a:xfrm>
            <a:custGeom>
              <a:avLst/>
              <a:gdLst>
                <a:gd name="T0" fmla="*/ 16 w 21"/>
                <a:gd name="T1" fmla="*/ 10 h 35"/>
                <a:gd name="T2" fmla="*/ 16 w 21"/>
                <a:gd name="T3" fmla="*/ 13 h 35"/>
                <a:gd name="T4" fmla="*/ 15 w 21"/>
                <a:gd name="T5" fmla="*/ 16 h 35"/>
                <a:gd name="T6" fmla="*/ 11 w 21"/>
                <a:gd name="T7" fmla="*/ 17 h 35"/>
                <a:gd name="T8" fmla="*/ 9 w 21"/>
                <a:gd name="T9" fmla="*/ 17 h 35"/>
                <a:gd name="T10" fmla="*/ 7 w 21"/>
                <a:gd name="T11" fmla="*/ 16 h 35"/>
                <a:gd name="T12" fmla="*/ 5 w 21"/>
                <a:gd name="T13" fmla="*/ 14 h 35"/>
                <a:gd name="T14" fmla="*/ 5 w 21"/>
                <a:gd name="T15" fmla="*/ 11 h 35"/>
                <a:gd name="T16" fmla="*/ 5 w 21"/>
                <a:gd name="T17" fmla="*/ 8 h 35"/>
                <a:gd name="T18" fmla="*/ 7 w 21"/>
                <a:gd name="T19" fmla="*/ 6 h 35"/>
                <a:gd name="T20" fmla="*/ 8 w 21"/>
                <a:gd name="T21" fmla="*/ 5 h 35"/>
                <a:gd name="T22" fmla="*/ 11 w 21"/>
                <a:gd name="T23" fmla="*/ 4 h 35"/>
                <a:gd name="T24" fmla="*/ 14 w 21"/>
                <a:gd name="T25" fmla="*/ 5 h 35"/>
                <a:gd name="T26" fmla="*/ 16 w 21"/>
                <a:gd name="T27" fmla="*/ 7 h 35"/>
                <a:gd name="T28" fmla="*/ 16 w 21"/>
                <a:gd name="T29" fmla="*/ 10 h 35"/>
                <a:gd name="T30" fmla="*/ 16 w 21"/>
                <a:gd name="T31" fmla="*/ 23 h 35"/>
                <a:gd name="T32" fmla="*/ 16 w 21"/>
                <a:gd name="T33" fmla="*/ 25 h 35"/>
                <a:gd name="T34" fmla="*/ 15 w 21"/>
                <a:gd name="T35" fmla="*/ 27 h 35"/>
                <a:gd name="T36" fmla="*/ 14 w 21"/>
                <a:gd name="T37" fmla="*/ 29 h 35"/>
                <a:gd name="T38" fmla="*/ 12 w 21"/>
                <a:gd name="T39" fmla="*/ 30 h 35"/>
                <a:gd name="T40" fmla="*/ 9 w 21"/>
                <a:gd name="T41" fmla="*/ 30 h 35"/>
                <a:gd name="T42" fmla="*/ 7 w 21"/>
                <a:gd name="T43" fmla="*/ 29 h 35"/>
                <a:gd name="T44" fmla="*/ 5 w 21"/>
                <a:gd name="T45" fmla="*/ 28 h 35"/>
                <a:gd name="T46" fmla="*/ 5 w 21"/>
                <a:gd name="T47" fmla="*/ 26 h 35"/>
                <a:gd name="T48" fmla="*/ 0 w 21"/>
                <a:gd name="T49" fmla="*/ 26 h 35"/>
                <a:gd name="T50" fmla="*/ 1 w 21"/>
                <a:gd name="T51" fmla="*/ 28 h 35"/>
                <a:gd name="T52" fmla="*/ 2 w 21"/>
                <a:gd name="T53" fmla="*/ 31 h 35"/>
                <a:gd name="T54" fmla="*/ 4 w 21"/>
                <a:gd name="T55" fmla="*/ 33 h 35"/>
                <a:gd name="T56" fmla="*/ 7 w 21"/>
                <a:gd name="T57" fmla="*/ 34 h 35"/>
                <a:gd name="T58" fmla="*/ 10 w 21"/>
                <a:gd name="T59" fmla="*/ 35 h 35"/>
                <a:gd name="T60" fmla="*/ 14 w 21"/>
                <a:gd name="T61" fmla="*/ 34 h 35"/>
                <a:gd name="T62" fmla="*/ 17 w 21"/>
                <a:gd name="T63" fmla="*/ 33 h 35"/>
                <a:gd name="T64" fmla="*/ 19 w 21"/>
                <a:gd name="T65" fmla="*/ 31 h 35"/>
                <a:gd name="T66" fmla="*/ 20 w 21"/>
                <a:gd name="T67" fmla="*/ 28 h 35"/>
                <a:gd name="T68" fmla="*/ 21 w 21"/>
                <a:gd name="T69" fmla="*/ 25 h 35"/>
                <a:gd name="T70" fmla="*/ 21 w 21"/>
                <a:gd name="T71" fmla="*/ 21 h 35"/>
                <a:gd name="T72" fmla="*/ 21 w 21"/>
                <a:gd name="T73" fmla="*/ 11 h 35"/>
                <a:gd name="T74" fmla="*/ 20 w 21"/>
                <a:gd name="T75" fmla="*/ 7 h 35"/>
                <a:gd name="T76" fmla="*/ 19 w 21"/>
                <a:gd name="T77" fmla="*/ 3 h 35"/>
                <a:gd name="T78" fmla="*/ 15 w 21"/>
                <a:gd name="T79" fmla="*/ 1 h 35"/>
                <a:gd name="T80" fmla="*/ 10 w 21"/>
                <a:gd name="T81" fmla="*/ 0 h 35"/>
                <a:gd name="T82" fmla="*/ 7 w 21"/>
                <a:gd name="T83" fmla="*/ 0 h 35"/>
                <a:gd name="T84" fmla="*/ 3 w 21"/>
                <a:gd name="T85" fmla="*/ 2 h 35"/>
                <a:gd name="T86" fmla="*/ 1 w 21"/>
                <a:gd name="T87" fmla="*/ 5 h 35"/>
                <a:gd name="T88" fmla="*/ 1 w 21"/>
                <a:gd name="T89" fmla="*/ 8 h 35"/>
                <a:gd name="T90" fmla="*/ 0 w 21"/>
                <a:gd name="T91" fmla="*/ 11 h 35"/>
                <a:gd name="T92" fmla="*/ 1 w 21"/>
                <a:gd name="T93" fmla="*/ 16 h 35"/>
                <a:gd name="T94" fmla="*/ 3 w 21"/>
                <a:gd name="T95" fmla="*/ 19 h 35"/>
                <a:gd name="T96" fmla="*/ 6 w 21"/>
                <a:gd name="T97" fmla="*/ 21 h 35"/>
                <a:gd name="T98" fmla="*/ 11 w 21"/>
                <a:gd name="T99" fmla="*/ 21 h 35"/>
                <a:gd name="T100" fmla="*/ 13 w 21"/>
                <a:gd name="T101" fmla="*/ 21 h 35"/>
                <a:gd name="T102" fmla="*/ 15 w 21"/>
                <a:gd name="T103" fmla="*/ 21 h 35"/>
                <a:gd name="T104" fmla="*/ 16 w 21"/>
                <a:gd name="T105" fmla="*/ 20 h 35"/>
                <a:gd name="T106" fmla="*/ 16 w 21"/>
                <a:gd name="T107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35">
                  <a:moveTo>
                    <a:pt x="16" y="10"/>
                  </a:moveTo>
                  <a:cubicBezTo>
                    <a:pt x="16" y="11"/>
                    <a:pt x="16" y="12"/>
                    <a:pt x="16" y="13"/>
                  </a:cubicBezTo>
                  <a:cubicBezTo>
                    <a:pt x="16" y="14"/>
                    <a:pt x="15" y="15"/>
                    <a:pt x="15" y="16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6" y="15"/>
                    <a:pt x="6" y="15"/>
                    <a:pt x="5" y="14"/>
                  </a:cubicBezTo>
                  <a:cubicBezTo>
                    <a:pt x="5" y="13"/>
                    <a:pt x="5" y="12"/>
                    <a:pt x="5" y="11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4"/>
                    <a:pt x="13" y="5"/>
                    <a:pt x="14" y="5"/>
                  </a:cubicBezTo>
                  <a:cubicBezTo>
                    <a:pt x="15" y="6"/>
                    <a:pt x="15" y="6"/>
                    <a:pt x="16" y="7"/>
                  </a:cubicBezTo>
                  <a:cubicBezTo>
                    <a:pt x="16" y="8"/>
                    <a:pt x="16" y="9"/>
                    <a:pt x="16" y="10"/>
                  </a:cubicBezTo>
                  <a:close/>
                  <a:moveTo>
                    <a:pt x="16" y="23"/>
                  </a:moveTo>
                  <a:cubicBezTo>
                    <a:pt x="16" y="23"/>
                    <a:pt x="16" y="24"/>
                    <a:pt x="16" y="25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13" y="29"/>
                    <a:pt x="13" y="30"/>
                    <a:pt x="12" y="30"/>
                  </a:cubicBezTo>
                  <a:cubicBezTo>
                    <a:pt x="11" y="30"/>
                    <a:pt x="10" y="30"/>
                    <a:pt x="9" y="30"/>
                  </a:cubicBez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5" y="28"/>
                    <a:pt x="5" y="28"/>
                  </a:cubicBezTo>
                  <a:cubicBezTo>
                    <a:pt x="5" y="27"/>
                    <a:pt x="5" y="26"/>
                    <a:pt x="5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5" y="34"/>
                    <a:pt x="7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12" y="35"/>
                    <a:pt x="13" y="35"/>
                    <a:pt x="14" y="34"/>
                  </a:cubicBezTo>
                  <a:cubicBezTo>
                    <a:pt x="15" y="34"/>
                    <a:pt x="16" y="33"/>
                    <a:pt x="17" y="33"/>
                  </a:cubicBezTo>
                  <a:cubicBezTo>
                    <a:pt x="17" y="32"/>
                    <a:pt x="18" y="32"/>
                    <a:pt x="19" y="31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7"/>
                    <a:pt x="21" y="26"/>
                    <a:pt x="21" y="25"/>
                  </a:cubicBezTo>
                  <a:cubicBezTo>
                    <a:pt x="21" y="24"/>
                    <a:pt x="21" y="23"/>
                    <a:pt x="21" y="2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8"/>
                    <a:pt x="20" y="7"/>
                  </a:cubicBezTo>
                  <a:cubicBezTo>
                    <a:pt x="20" y="6"/>
                    <a:pt x="19" y="5"/>
                    <a:pt x="19" y="3"/>
                  </a:cubicBezTo>
                  <a:cubicBezTo>
                    <a:pt x="18" y="2"/>
                    <a:pt x="17" y="2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3" y="19"/>
                    <a:pt x="4" y="20"/>
                    <a:pt x="6" y="21"/>
                  </a:cubicBezTo>
                  <a:cubicBezTo>
                    <a:pt x="7" y="21"/>
                    <a:pt x="9" y="22"/>
                    <a:pt x="11" y="21"/>
                  </a:cubicBezTo>
                  <a:cubicBezTo>
                    <a:pt x="12" y="21"/>
                    <a:pt x="13" y="21"/>
                    <a:pt x="13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lnTo>
                    <a:pt x="1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3"/>
            <p:cNvSpPr>
              <a:spLocks noEditPoints="1"/>
            </p:cNvSpPr>
            <p:nvPr/>
          </p:nvSpPr>
          <p:spPr bwMode="auto">
            <a:xfrm>
              <a:off x="3675063" y="3871913"/>
              <a:ext cx="96838" cy="152400"/>
            </a:xfrm>
            <a:custGeom>
              <a:avLst/>
              <a:gdLst>
                <a:gd name="T0" fmla="*/ 18 w 23"/>
                <a:gd name="T1" fmla="*/ 20 h 36"/>
                <a:gd name="T2" fmla="*/ 17 w 23"/>
                <a:gd name="T3" fmla="*/ 24 h 36"/>
                <a:gd name="T4" fmla="*/ 16 w 23"/>
                <a:gd name="T5" fmla="*/ 28 h 36"/>
                <a:gd name="T6" fmla="*/ 14 w 23"/>
                <a:gd name="T7" fmla="*/ 30 h 36"/>
                <a:gd name="T8" fmla="*/ 11 w 23"/>
                <a:gd name="T9" fmla="*/ 31 h 36"/>
                <a:gd name="T10" fmla="*/ 8 w 23"/>
                <a:gd name="T11" fmla="*/ 30 h 36"/>
                <a:gd name="T12" fmla="*/ 6 w 23"/>
                <a:gd name="T13" fmla="*/ 28 h 36"/>
                <a:gd name="T14" fmla="*/ 5 w 23"/>
                <a:gd name="T15" fmla="*/ 24 h 36"/>
                <a:gd name="T16" fmla="*/ 4 w 23"/>
                <a:gd name="T17" fmla="*/ 18 h 36"/>
                <a:gd name="T18" fmla="*/ 4 w 23"/>
                <a:gd name="T19" fmla="*/ 15 h 36"/>
                <a:gd name="T20" fmla="*/ 5 w 23"/>
                <a:gd name="T21" fmla="*/ 12 h 36"/>
                <a:gd name="T22" fmla="*/ 6 w 23"/>
                <a:gd name="T23" fmla="*/ 8 h 36"/>
                <a:gd name="T24" fmla="*/ 8 w 23"/>
                <a:gd name="T25" fmla="*/ 6 h 36"/>
                <a:gd name="T26" fmla="*/ 11 w 23"/>
                <a:gd name="T27" fmla="*/ 5 h 36"/>
                <a:gd name="T28" fmla="*/ 14 w 23"/>
                <a:gd name="T29" fmla="*/ 6 h 36"/>
                <a:gd name="T30" fmla="*/ 16 w 23"/>
                <a:gd name="T31" fmla="*/ 8 h 36"/>
                <a:gd name="T32" fmla="*/ 17 w 23"/>
                <a:gd name="T33" fmla="*/ 12 h 36"/>
                <a:gd name="T34" fmla="*/ 18 w 23"/>
                <a:gd name="T35" fmla="*/ 17 h 36"/>
                <a:gd name="T36" fmla="*/ 18 w 23"/>
                <a:gd name="T37" fmla="*/ 20 h 36"/>
                <a:gd name="T38" fmla="*/ 22 w 23"/>
                <a:gd name="T39" fmla="*/ 15 h 36"/>
                <a:gd name="T40" fmla="*/ 22 w 23"/>
                <a:gd name="T41" fmla="*/ 10 h 36"/>
                <a:gd name="T42" fmla="*/ 20 w 23"/>
                <a:gd name="T43" fmla="*/ 6 h 36"/>
                <a:gd name="T44" fmla="*/ 18 w 23"/>
                <a:gd name="T45" fmla="*/ 3 h 36"/>
                <a:gd name="T46" fmla="*/ 14 w 23"/>
                <a:gd name="T47" fmla="*/ 1 h 36"/>
                <a:gd name="T48" fmla="*/ 11 w 23"/>
                <a:gd name="T49" fmla="*/ 0 h 36"/>
                <a:gd name="T50" fmla="*/ 7 w 23"/>
                <a:gd name="T51" fmla="*/ 1 h 36"/>
                <a:gd name="T52" fmla="*/ 4 w 23"/>
                <a:gd name="T53" fmla="*/ 4 h 36"/>
                <a:gd name="T54" fmla="*/ 1 w 23"/>
                <a:gd name="T55" fmla="*/ 7 h 36"/>
                <a:gd name="T56" fmla="*/ 0 w 23"/>
                <a:gd name="T57" fmla="*/ 11 h 36"/>
                <a:gd name="T58" fmla="*/ 0 w 23"/>
                <a:gd name="T59" fmla="*/ 15 h 36"/>
                <a:gd name="T60" fmla="*/ 0 w 23"/>
                <a:gd name="T61" fmla="*/ 20 h 36"/>
                <a:gd name="T62" fmla="*/ 0 w 23"/>
                <a:gd name="T63" fmla="*/ 25 h 36"/>
                <a:gd name="T64" fmla="*/ 1 w 23"/>
                <a:gd name="T65" fmla="*/ 29 h 36"/>
                <a:gd name="T66" fmla="*/ 3 w 23"/>
                <a:gd name="T67" fmla="*/ 32 h 36"/>
                <a:gd name="T68" fmla="*/ 7 w 23"/>
                <a:gd name="T69" fmla="*/ 35 h 36"/>
                <a:gd name="T70" fmla="*/ 11 w 23"/>
                <a:gd name="T71" fmla="*/ 36 h 36"/>
                <a:gd name="T72" fmla="*/ 15 w 23"/>
                <a:gd name="T73" fmla="*/ 35 h 36"/>
                <a:gd name="T74" fmla="*/ 18 w 23"/>
                <a:gd name="T75" fmla="*/ 33 h 36"/>
                <a:gd name="T76" fmla="*/ 20 w 23"/>
                <a:gd name="T77" fmla="*/ 31 h 36"/>
                <a:gd name="T78" fmla="*/ 22 w 23"/>
                <a:gd name="T79" fmla="*/ 27 h 36"/>
                <a:gd name="T80" fmla="*/ 22 w 23"/>
                <a:gd name="T81" fmla="*/ 23 h 36"/>
                <a:gd name="T82" fmla="*/ 23 w 23"/>
                <a:gd name="T83" fmla="*/ 20 h 36"/>
                <a:gd name="T84" fmla="*/ 22 w 23"/>
                <a:gd name="T8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36">
                  <a:moveTo>
                    <a:pt x="18" y="20"/>
                  </a:moveTo>
                  <a:cubicBezTo>
                    <a:pt x="18" y="21"/>
                    <a:pt x="18" y="22"/>
                    <a:pt x="17" y="24"/>
                  </a:cubicBezTo>
                  <a:cubicBezTo>
                    <a:pt x="17" y="25"/>
                    <a:pt x="17" y="27"/>
                    <a:pt x="16" y="28"/>
                  </a:cubicBezTo>
                  <a:cubicBezTo>
                    <a:pt x="16" y="29"/>
                    <a:pt x="15" y="30"/>
                    <a:pt x="14" y="30"/>
                  </a:cubicBezTo>
                  <a:cubicBezTo>
                    <a:pt x="13" y="31"/>
                    <a:pt x="12" y="31"/>
                    <a:pt x="11" y="31"/>
                  </a:cubicBezTo>
                  <a:cubicBezTo>
                    <a:pt x="10" y="31"/>
                    <a:pt x="9" y="31"/>
                    <a:pt x="8" y="30"/>
                  </a:cubicBezTo>
                  <a:cubicBezTo>
                    <a:pt x="7" y="29"/>
                    <a:pt x="6" y="29"/>
                    <a:pt x="6" y="28"/>
                  </a:cubicBezTo>
                  <a:cubicBezTo>
                    <a:pt x="5" y="27"/>
                    <a:pt x="5" y="25"/>
                    <a:pt x="5" y="24"/>
                  </a:cubicBezTo>
                  <a:cubicBezTo>
                    <a:pt x="4" y="22"/>
                    <a:pt x="4" y="21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5" y="11"/>
                    <a:pt x="5" y="10"/>
                    <a:pt x="6" y="8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2" y="5"/>
                    <a:pt x="13" y="6"/>
                    <a:pt x="14" y="6"/>
                  </a:cubicBezTo>
                  <a:cubicBezTo>
                    <a:pt x="15" y="7"/>
                    <a:pt x="15" y="7"/>
                    <a:pt x="16" y="8"/>
                  </a:cubicBezTo>
                  <a:cubicBezTo>
                    <a:pt x="17" y="9"/>
                    <a:pt x="17" y="10"/>
                    <a:pt x="17" y="12"/>
                  </a:cubicBezTo>
                  <a:cubicBezTo>
                    <a:pt x="18" y="13"/>
                    <a:pt x="18" y="15"/>
                    <a:pt x="18" y="17"/>
                  </a:cubicBezTo>
                  <a:cubicBezTo>
                    <a:pt x="18" y="18"/>
                    <a:pt x="18" y="19"/>
                    <a:pt x="18" y="20"/>
                  </a:cubicBezTo>
                  <a:close/>
                  <a:moveTo>
                    <a:pt x="22" y="15"/>
                  </a:move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1" y="7"/>
                    <a:pt x="20" y="6"/>
                  </a:cubicBezTo>
                  <a:cubicBezTo>
                    <a:pt x="20" y="5"/>
                    <a:pt x="19" y="4"/>
                    <a:pt x="18" y="3"/>
                  </a:cubicBezTo>
                  <a:cubicBezTo>
                    <a:pt x="17" y="2"/>
                    <a:pt x="16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8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4" y="34"/>
                    <a:pt x="5" y="34"/>
                    <a:pt x="7" y="35"/>
                  </a:cubicBezTo>
                  <a:cubicBezTo>
                    <a:pt x="8" y="35"/>
                    <a:pt x="10" y="36"/>
                    <a:pt x="11" y="36"/>
                  </a:cubicBezTo>
                  <a:cubicBezTo>
                    <a:pt x="13" y="36"/>
                    <a:pt x="14" y="35"/>
                    <a:pt x="15" y="35"/>
                  </a:cubicBezTo>
                  <a:cubicBezTo>
                    <a:pt x="16" y="35"/>
                    <a:pt x="17" y="34"/>
                    <a:pt x="18" y="33"/>
                  </a:cubicBezTo>
                  <a:cubicBezTo>
                    <a:pt x="19" y="33"/>
                    <a:pt x="20" y="32"/>
                    <a:pt x="20" y="31"/>
                  </a:cubicBezTo>
                  <a:cubicBezTo>
                    <a:pt x="21" y="30"/>
                    <a:pt x="21" y="28"/>
                    <a:pt x="22" y="27"/>
                  </a:cubicBezTo>
                  <a:cubicBezTo>
                    <a:pt x="22" y="26"/>
                    <a:pt x="22" y="25"/>
                    <a:pt x="22" y="23"/>
                  </a:cubicBezTo>
                  <a:cubicBezTo>
                    <a:pt x="22" y="21"/>
                    <a:pt x="23" y="20"/>
                    <a:pt x="23" y="20"/>
                  </a:cubicBezTo>
                  <a:cubicBezTo>
                    <a:pt x="23" y="18"/>
                    <a:pt x="23" y="16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1DD49D-6F13-4BA2-882B-44EDCDA1BD69}" type="datetimeFigureOut">
              <a:rPr lang="zh-CN" altLang="en-US" smtClean="0"/>
              <a:t>2019/6/6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B430E-9F2C-4754-B177-806199001B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1DD49D-6F13-4BA2-882B-44EDCDA1BD69}" type="datetimeFigureOut">
              <a:rPr lang="zh-CN" altLang="en-US" smtClean="0"/>
              <a:t>2019/6/6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B430E-9F2C-4754-B177-806199001B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1DD49D-6F13-4BA2-882B-44EDCDA1BD69}" type="datetimeFigureOut">
              <a:rPr lang="zh-CN" altLang="en-US" smtClean="0"/>
              <a:t>2019/6/6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B430E-9F2C-4754-B177-806199001B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1DD49D-6F13-4BA2-882B-44EDCDA1BD69}" type="datetimeFigureOut">
              <a:rPr lang="zh-CN" altLang="en-US" smtClean="0"/>
              <a:t>2019/6/6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B430E-9F2C-4754-B177-806199001B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1DD49D-6F13-4BA2-882B-44EDCDA1BD69}" type="datetimeFigureOut">
              <a:rPr lang="zh-CN" altLang="en-US" smtClean="0"/>
              <a:t>2019/6/6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B430E-9F2C-4754-B177-806199001B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1DD49D-6F13-4BA2-882B-44EDCDA1BD69}" type="datetimeFigureOut">
              <a:rPr lang="zh-CN" altLang="en-US" smtClean="0"/>
              <a:t>2019/6/6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B430E-9F2C-4754-B177-806199001B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1DD49D-6F13-4BA2-882B-44EDCDA1BD69}" type="datetimeFigureOut">
              <a:rPr lang="zh-CN" altLang="en-US" smtClean="0"/>
              <a:t>2019/6/6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B430E-9F2C-4754-B177-806199001B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81889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9586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grpSp>
        <p:nvGrpSpPr>
          <p:cNvPr id="12" name="组 11"/>
          <p:cNvGrpSpPr/>
          <p:nvPr userDrawn="1"/>
        </p:nvGrpSpPr>
        <p:grpSpPr>
          <a:xfrm>
            <a:off x="386114" y="380625"/>
            <a:ext cx="11501087" cy="466540"/>
            <a:chOff x="386115" y="327038"/>
            <a:chExt cx="11310020" cy="476855"/>
          </a:xfrm>
        </p:grpSpPr>
        <p:sp>
          <p:nvSpPr>
            <p:cNvPr id="13" name="平行四边形 6"/>
            <p:cNvSpPr>
              <a:spLocks noChangeArrowheads="1"/>
            </p:cNvSpPr>
            <p:nvPr userDrawn="1"/>
          </p:nvSpPr>
          <p:spPr bwMode="auto">
            <a:xfrm>
              <a:off x="2167202" y="327038"/>
              <a:ext cx="9528933" cy="476855"/>
            </a:xfrm>
            <a:prstGeom prst="parallelogram">
              <a:avLst>
                <a:gd name="adj" fmla="val 41491"/>
              </a:avLst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100">
                <a:solidFill>
                  <a:srgbClr val="FFFFFF"/>
                </a:solidFill>
              </a:endParaRPr>
            </a:p>
          </p:txBody>
        </p:sp>
        <p:sp>
          <p:nvSpPr>
            <p:cNvPr id="14" name="平行四边形 7"/>
            <p:cNvSpPr>
              <a:spLocks noChangeArrowheads="1"/>
            </p:cNvSpPr>
            <p:nvPr userDrawn="1"/>
          </p:nvSpPr>
          <p:spPr bwMode="auto">
            <a:xfrm>
              <a:off x="386115" y="327038"/>
              <a:ext cx="1915297" cy="476855"/>
            </a:xfrm>
            <a:prstGeom prst="parallelogram">
              <a:avLst>
                <a:gd name="adj" fmla="val 41517"/>
              </a:avLst>
            </a:prstGeom>
            <a:solidFill>
              <a:srgbClr val="CF632F"/>
            </a:solidFill>
            <a:ln>
              <a:noFill/>
            </a:ln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1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3226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9586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grpSp>
        <p:nvGrpSpPr>
          <p:cNvPr id="12" name="组 11"/>
          <p:cNvGrpSpPr/>
          <p:nvPr userDrawn="1"/>
        </p:nvGrpSpPr>
        <p:grpSpPr>
          <a:xfrm>
            <a:off x="386114" y="380625"/>
            <a:ext cx="11501087" cy="466540"/>
            <a:chOff x="386115" y="327038"/>
            <a:chExt cx="11310020" cy="476855"/>
          </a:xfrm>
        </p:grpSpPr>
        <p:sp>
          <p:nvSpPr>
            <p:cNvPr id="13" name="平行四边形 6"/>
            <p:cNvSpPr>
              <a:spLocks noChangeArrowheads="1"/>
            </p:cNvSpPr>
            <p:nvPr userDrawn="1"/>
          </p:nvSpPr>
          <p:spPr bwMode="auto">
            <a:xfrm>
              <a:off x="2167202" y="327038"/>
              <a:ext cx="9528933" cy="476855"/>
            </a:xfrm>
            <a:prstGeom prst="parallelogram">
              <a:avLst>
                <a:gd name="adj" fmla="val 41491"/>
              </a:avLst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100">
                <a:solidFill>
                  <a:srgbClr val="FFFFFF"/>
                </a:solidFill>
              </a:endParaRPr>
            </a:p>
          </p:txBody>
        </p:sp>
        <p:sp>
          <p:nvSpPr>
            <p:cNvPr id="14" name="平行四边形 7"/>
            <p:cNvSpPr>
              <a:spLocks noChangeArrowheads="1"/>
            </p:cNvSpPr>
            <p:nvPr userDrawn="1"/>
          </p:nvSpPr>
          <p:spPr bwMode="auto">
            <a:xfrm>
              <a:off x="386115" y="327038"/>
              <a:ext cx="1915297" cy="476855"/>
            </a:xfrm>
            <a:prstGeom prst="parallelogram">
              <a:avLst>
                <a:gd name="adj" fmla="val 41517"/>
              </a:avLst>
            </a:prstGeom>
            <a:solidFill>
              <a:srgbClr val="CF632F"/>
            </a:solidFill>
            <a:ln>
              <a:noFill/>
            </a:ln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1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406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92" b="15294"/>
          <a:stretch>
            <a:fillRect/>
          </a:stretch>
        </p:blipFill>
        <p:spPr>
          <a:xfrm>
            <a:off x="-63501" y="0"/>
            <a:ext cx="4255933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0"/>
            <a:ext cx="3995879" cy="6858000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691" y="-82146"/>
            <a:ext cx="3853006" cy="3700593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10220325" y="512763"/>
            <a:ext cx="1239777" cy="388521"/>
            <a:chOff x="2571750" y="2305050"/>
            <a:chExt cx="7107238" cy="2227263"/>
          </a:xfrm>
          <a:solidFill>
            <a:srgbClr val="9C0C15"/>
          </a:solidFill>
        </p:grpSpPr>
        <p:sp>
          <p:nvSpPr>
            <p:cNvPr id="11" name="Freeform 5"/>
            <p:cNvSpPr/>
            <p:nvPr/>
          </p:nvSpPr>
          <p:spPr bwMode="auto">
            <a:xfrm>
              <a:off x="5570538" y="2641600"/>
              <a:ext cx="169863" cy="527050"/>
            </a:xfrm>
            <a:custGeom>
              <a:avLst/>
              <a:gdLst>
                <a:gd name="T0" fmla="*/ 0 w 40"/>
                <a:gd name="T1" fmla="*/ 117 h 124"/>
                <a:gd name="T2" fmla="*/ 7 w 40"/>
                <a:gd name="T3" fmla="*/ 122 h 124"/>
                <a:gd name="T4" fmla="*/ 23 w 40"/>
                <a:gd name="T5" fmla="*/ 95 h 124"/>
                <a:gd name="T6" fmla="*/ 39 w 40"/>
                <a:gd name="T7" fmla="*/ 34 h 124"/>
                <a:gd name="T8" fmla="*/ 15 w 40"/>
                <a:gd name="T9" fmla="*/ 0 h 124"/>
                <a:gd name="T10" fmla="*/ 7 w 40"/>
                <a:gd name="T11" fmla="*/ 7 h 124"/>
                <a:gd name="T12" fmla="*/ 12 w 40"/>
                <a:gd name="T13" fmla="*/ 42 h 124"/>
                <a:gd name="T14" fmla="*/ 6 w 40"/>
                <a:gd name="T15" fmla="*/ 95 h 124"/>
                <a:gd name="T16" fmla="*/ 0 w 40"/>
                <a:gd name="T17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24">
                  <a:moveTo>
                    <a:pt x="0" y="117"/>
                  </a:moveTo>
                  <a:cubicBezTo>
                    <a:pt x="0" y="117"/>
                    <a:pt x="0" y="124"/>
                    <a:pt x="7" y="122"/>
                  </a:cubicBezTo>
                  <a:cubicBezTo>
                    <a:pt x="7" y="122"/>
                    <a:pt x="23" y="109"/>
                    <a:pt x="23" y="95"/>
                  </a:cubicBezTo>
                  <a:cubicBezTo>
                    <a:pt x="23" y="95"/>
                    <a:pt x="29" y="51"/>
                    <a:pt x="39" y="34"/>
                  </a:cubicBezTo>
                  <a:cubicBezTo>
                    <a:pt x="39" y="34"/>
                    <a:pt x="40" y="23"/>
                    <a:pt x="15" y="0"/>
                  </a:cubicBezTo>
                  <a:cubicBezTo>
                    <a:pt x="15" y="0"/>
                    <a:pt x="7" y="2"/>
                    <a:pt x="7" y="7"/>
                  </a:cubicBezTo>
                  <a:cubicBezTo>
                    <a:pt x="8" y="11"/>
                    <a:pt x="19" y="16"/>
                    <a:pt x="12" y="4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111"/>
                    <a:pt x="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/>
            <p:nvPr/>
          </p:nvSpPr>
          <p:spPr bwMode="auto">
            <a:xfrm>
              <a:off x="5765800" y="3117850"/>
              <a:ext cx="325438" cy="336550"/>
            </a:xfrm>
            <a:custGeom>
              <a:avLst/>
              <a:gdLst>
                <a:gd name="T0" fmla="*/ 71 w 77"/>
                <a:gd name="T1" fmla="*/ 34 h 79"/>
                <a:gd name="T2" fmla="*/ 46 w 77"/>
                <a:gd name="T3" fmla="*/ 6 h 79"/>
                <a:gd name="T4" fmla="*/ 36 w 77"/>
                <a:gd name="T5" fmla="*/ 13 h 79"/>
                <a:gd name="T6" fmla="*/ 3 w 77"/>
                <a:gd name="T7" fmla="*/ 66 h 79"/>
                <a:gd name="T8" fmla="*/ 14 w 77"/>
                <a:gd name="T9" fmla="*/ 70 h 79"/>
                <a:gd name="T10" fmla="*/ 62 w 77"/>
                <a:gd name="T11" fmla="*/ 48 h 79"/>
                <a:gd name="T12" fmla="*/ 71 w 77"/>
                <a:gd name="T13" fmla="*/ 3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9">
                  <a:moveTo>
                    <a:pt x="71" y="34"/>
                  </a:move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34" y="0"/>
                    <a:pt x="36" y="13"/>
                  </a:cubicBezTo>
                  <a:cubicBezTo>
                    <a:pt x="36" y="13"/>
                    <a:pt x="24" y="55"/>
                    <a:pt x="3" y="66"/>
                  </a:cubicBezTo>
                  <a:cubicBezTo>
                    <a:pt x="3" y="66"/>
                    <a:pt x="0" y="79"/>
                    <a:pt x="14" y="70"/>
                  </a:cubicBezTo>
                  <a:cubicBezTo>
                    <a:pt x="14" y="70"/>
                    <a:pt x="51" y="47"/>
                    <a:pt x="62" y="48"/>
                  </a:cubicBezTo>
                  <a:cubicBezTo>
                    <a:pt x="62" y="48"/>
                    <a:pt x="77" y="44"/>
                    <a:pt x="7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/>
            <p:nvPr/>
          </p:nvSpPr>
          <p:spPr bwMode="auto">
            <a:xfrm>
              <a:off x="5103813" y="3186113"/>
              <a:ext cx="619125" cy="506413"/>
            </a:xfrm>
            <a:custGeom>
              <a:avLst/>
              <a:gdLst>
                <a:gd name="T0" fmla="*/ 141 w 146"/>
                <a:gd name="T1" fmla="*/ 10 h 119"/>
                <a:gd name="T2" fmla="*/ 135 w 146"/>
                <a:gd name="T3" fmla="*/ 3 h 119"/>
                <a:gd name="T4" fmla="*/ 96 w 146"/>
                <a:gd name="T5" fmla="*/ 35 h 119"/>
                <a:gd name="T6" fmla="*/ 61 w 146"/>
                <a:gd name="T7" fmla="*/ 66 h 119"/>
                <a:gd name="T8" fmla="*/ 38 w 146"/>
                <a:gd name="T9" fmla="*/ 83 h 119"/>
                <a:gd name="T10" fmla="*/ 36 w 146"/>
                <a:gd name="T11" fmla="*/ 80 h 119"/>
                <a:gd name="T12" fmla="*/ 32 w 146"/>
                <a:gd name="T13" fmla="*/ 18 h 119"/>
                <a:gd name="T14" fmla="*/ 28 w 146"/>
                <a:gd name="T15" fmla="*/ 28 h 119"/>
                <a:gd name="T16" fmla="*/ 0 w 146"/>
                <a:gd name="T17" fmla="*/ 92 h 119"/>
                <a:gd name="T18" fmla="*/ 22 w 146"/>
                <a:gd name="T19" fmla="*/ 119 h 119"/>
                <a:gd name="T20" fmla="*/ 82 w 146"/>
                <a:gd name="T21" fmla="*/ 88 h 119"/>
                <a:gd name="T22" fmla="*/ 111 w 146"/>
                <a:gd name="T23" fmla="*/ 57 h 119"/>
                <a:gd name="T24" fmla="*/ 141 w 146"/>
                <a:gd name="T25" fmla="*/ 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19">
                  <a:moveTo>
                    <a:pt x="141" y="10"/>
                  </a:moveTo>
                  <a:cubicBezTo>
                    <a:pt x="141" y="10"/>
                    <a:pt x="146" y="0"/>
                    <a:pt x="135" y="3"/>
                  </a:cubicBezTo>
                  <a:cubicBezTo>
                    <a:pt x="135" y="3"/>
                    <a:pt x="112" y="32"/>
                    <a:pt x="96" y="35"/>
                  </a:cubicBezTo>
                  <a:cubicBezTo>
                    <a:pt x="96" y="35"/>
                    <a:pt x="71" y="61"/>
                    <a:pt x="61" y="66"/>
                  </a:cubicBezTo>
                  <a:cubicBezTo>
                    <a:pt x="61" y="66"/>
                    <a:pt x="41" y="78"/>
                    <a:pt x="38" y="83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80"/>
                    <a:pt x="58" y="28"/>
                    <a:pt x="32" y="18"/>
                  </a:cubicBezTo>
                  <a:cubicBezTo>
                    <a:pt x="32" y="18"/>
                    <a:pt x="27" y="20"/>
                    <a:pt x="28" y="28"/>
                  </a:cubicBezTo>
                  <a:cubicBezTo>
                    <a:pt x="28" y="28"/>
                    <a:pt x="12" y="85"/>
                    <a:pt x="0" y="92"/>
                  </a:cubicBezTo>
                  <a:cubicBezTo>
                    <a:pt x="0" y="92"/>
                    <a:pt x="10" y="109"/>
                    <a:pt x="22" y="119"/>
                  </a:cubicBezTo>
                  <a:cubicBezTo>
                    <a:pt x="22" y="119"/>
                    <a:pt x="68" y="98"/>
                    <a:pt x="82" y="88"/>
                  </a:cubicBezTo>
                  <a:cubicBezTo>
                    <a:pt x="82" y="88"/>
                    <a:pt x="105" y="66"/>
                    <a:pt x="111" y="57"/>
                  </a:cubicBezTo>
                  <a:cubicBezTo>
                    <a:pt x="111" y="57"/>
                    <a:pt x="134" y="26"/>
                    <a:pt x="1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/>
            <p:nvPr/>
          </p:nvSpPr>
          <p:spPr bwMode="auto">
            <a:xfrm>
              <a:off x="7410450" y="2632075"/>
              <a:ext cx="890588" cy="1108075"/>
            </a:xfrm>
            <a:custGeom>
              <a:avLst/>
              <a:gdLst>
                <a:gd name="T0" fmla="*/ 196 w 210"/>
                <a:gd name="T1" fmla="*/ 11 h 260"/>
                <a:gd name="T2" fmla="*/ 184 w 210"/>
                <a:gd name="T3" fmla="*/ 19 h 260"/>
                <a:gd name="T4" fmla="*/ 164 w 210"/>
                <a:gd name="T5" fmla="*/ 30 h 260"/>
                <a:gd name="T6" fmla="*/ 140 w 210"/>
                <a:gd name="T7" fmla="*/ 6 h 260"/>
                <a:gd name="T8" fmla="*/ 126 w 210"/>
                <a:gd name="T9" fmla="*/ 7 h 260"/>
                <a:gd name="T10" fmla="*/ 132 w 210"/>
                <a:gd name="T11" fmla="*/ 35 h 260"/>
                <a:gd name="T12" fmla="*/ 133 w 210"/>
                <a:gd name="T13" fmla="*/ 48 h 260"/>
                <a:gd name="T14" fmla="*/ 90 w 210"/>
                <a:gd name="T15" fmla="*/ 80 h 260"/>
                <a:gd name="T16" fmla="*/ 89 w 210"/>
                <a:gd name="T17" fmla="*/ 54 h 260"/>
                <a:gd name="T18" fmla="*/ 78 w 210"/>
                <a:gd name="T19" fmla="*/ 56 h 260"/>
                <a:gd name="T20" fmla="*/ 79 w 210"/>
                <a:gd name="T21" fmla="*/ 105 h 260"/>
                <a:gd name="T22" fmla="*/ 112 w 210"/>
                <a:gd name="T23" fmla="*/ 109 h 260"/>
                <a:gd name="T24" fmla="*/ 89 w 210"/>
                <a:gd name="T25" fmla="*/ 149 h 260"/>
                <a:gd name="T26" fmla="*/ 14 w 210"/>
                <a:gd name="T27" fmla="*/ 244 h 260"/>
                <a:gd name="T28" fmla="*/ 23 w 210"/>
                <a:gd name="T29" fmla="*/ 252 h 260"/>
                <a:gd name="T30" fmla="*/ 98 w 210"/>
                <a:gd name="T31" fmla="*/ 182 h 260"/>
                <a:gd name="T32" fmla="*/ 170 w 210"/>
                <a:gd name="T33" fmla="*/ 55 h 260"/>
                <a:gd name="T34" fmla="*/ 210 w 210"/>
                <a:gd name="T35" fmla="*/ 27 h 260"/>
                <a:gd name="T36" fmla="*/ 196 w 210"/>
                <a:gd name="T37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60">
                  <a:moveTo>
                    <a:pt x="196" y="11"/>
                  </a:moveTo>
                  <a:cubicBezTo>
                    <a:pt x="189" y="9"/>
                    <a:pt x="184" y="19"/>
                    <a:pt x="184" y="19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3"/>
                    <a:pt x="140" y="6"/>
                    <a:pt x="140" y="6"/>
                  </a:cubicBezTo>
                  <a:cubicBezTo>
                    <a:pt x="128" y="0"/>
                    <a:pt x="126" y="7"/>
                    <a:pt x="126" y="7"/>
                  </a:cubicBezTo>
                  <a:cubicBezTo>
                    <a:pt x="122" y="16"/>
                    <a:pt x="132" y="35"/>
                    <a:pt x="132" y="35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75" y="73"/>
                    <a:pt x="89" y="54"/>
                    <a:pt x="89" y="54"/>
                  </a:cubicBezTo>
                  <a:cubicBezTo>
                    <a:pt x="87" y="39"/>
                    <a:pt x="78" y="56"/>
                    <a:pt x="78" y="56"/>
                  </a:cubicBezTo>
                  <a:cubicBezTo>
                    <a:pt x="67" y="81"/>
                    <a:pt x="79" y="105"/>
                    <a:pt x="79" y="105"/>
                  </a:cubicBezTo>
                  <a:cubicBezTo>
                    <a:pt x="90" y="123"/>
                    <a:pt x="108" y="112"/>
                    <a:pt x="112" y="109"/>
                  </a:cubicBezTo>
                  <a:cubicBezTo>
                    <a:pt x="106" y="115"/>
                    <a:pt x="89" y="149"/>
                    <a:pt x="89" y="149"/>
                  </a:cubicBezTo>
                  <a:cubicBezTo>
                    <a:pt x="68" y="204"/>
                    <a:pt x="14" y="244"/>
                    <a:pt x="14" y="244"/>
                  </a:cubicBezTo>
                  <a:cubicBezTo>
                    <a:pt x="0" y="260"/>
                    <a:pt x="23" y="252"/>
                    <a:pt x="23" y="252"/>
                  </a:cubicBezTo>
                  <a:cubicBezTo>
                    <a:pt x="44" y="243"/>
                    <a:pt x="98" y="182"/>
                    <a:pt x="98" y="182"/>
                  </a:cubicBezTo>
                  <a:cubicBezTo>
                    <a:pt x="175" y="91"/>
                    <a:pt x="170" y="55"/>
                    <a:pt x="170" y="55"/>
                  </a:cubicBezTo>
                  <a:cubicBezTo>
                    <a:pt x="188" y="47"/>
                    <a:pt x="210" y="27"/>
                    <a:pt x="210" y="27"/>
                  </a:cubicBezTo>
                  <a:lnTo>
                    <a:pt x="19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/>
            <p:nvPr/>
          </p:nvSpPr>
          <p:spPr bwMode="auto">
            <a:xfrm>
              <a:off x="8166100" y="3233738"/>
              <a:ext cx="246063" cy="428625"/>
            </a:xfrm>
            <a:custGeom>
              <a:avLst/>
              <a:gdLst>
                <a:gd name="T0" fmla="*/ 9 w 58"/>
                <a:gd name="T1" fmla="*/ 23 h 101"/>
                <a:gd name="T2" fmla="*/ 9 w 58"/>
                <a:gd name="T3" fmla="*/ 86 h 101"/>
                <a:gd name="T4" fmla="*/ 14 w 58"/>
                <a:gd name="T5" fmla="*/ 96 h 101"/>
                <a:gd name="T6" fmla="*/ 51 w 58"/>
                <a:gd name="T7" fmla="*/ 50 h 101"/>
                <a:gd name="T8" fmla="*/ 21 w 58"/>
                <a:gd name="T9" fmla="*/ 11 h 101"/>
                <a:gd name="T10" fmla="*/ 9 w 58"/>
                <a:gd name="T11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01">
                  <a:moveTo>
                    <a:pt x="9" y="23"/>
                  </a:moveTo>
                  <a:cubicBezTo>
                    <a:pt x="9" y="23"/>
                    <a:pt x="23" y="73"/>
                    <a:pt x="9" y="86"/>
                  </a:cubicBezTo>
                  <a:cubicBezTo>
                    <a:pt x="9" y="86"/>
                    <a:pt x="0" y="101"/>
                    <a:pt x="14" y="96"/>
                  </a:cubicBezTo>
                  <a:cubicBezTo>
                    <a:pt x="14" y="96"/>
                    <a:pt x="35" y="62"/>
                    <a:pt x="51" y="50"/>
                  </a:cubicBezTo>
                  <a:cubicBezTo>
                    <a:pt x="51" y="50"/>
                    <a:pt x="58" y="24"/>
                    <a:pt x="21" y="11"/>
                  </a:cubicBezTo>
                  <a:cubicBezTo>
                    <a:pt x="21" y="11"/>
                    <a:pt x="1" y="0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8755063" y="2305050"/>
              <a:ext cx="923925" cy="1587500"/>
            </a:xfrm>
            <a:custGeom>
              <a:avLst/>
              <a:gdLst>
                <a:gd name="T0" fmla="*/ 140 w 218"/>
                <a:gd name="T1" fmla="*/ 7 h 373"/>
                <a:gd name="T2" fmla="*/ 135 w 218"/>
                <a:gd name="T3" fmla="*/ 15 h 373"/>
                <a:gd name="T4" fmla="*/ 112 w 218"/>
                <a:gd name="T5" fmla="*/ 34 h 373"/>
                <a:gd name="T6" fmla="*/ 88 w 218"/>
                <a:gd name="T7" fmla="*/ 44 h 373"/>
                <a:gd name="T8" fmla="*/ 78 w 218"/>
                <a:gd name="T9" fmla="*/ 59 h 373"/>
                <a:gd name="T10" fmla="*/ 39 w 218"/>
                <a:gd name="T11" fmla="*/ 96 h 373"/>
                <a:gd name="T12" fmla="*/ 22 w 218"/>
                <a:gd name="T13" fmla="*/ 82 h 373"/>
                <a:gd name="T14" fmla="*/ 11 w 218"/>
                <a:gd name="T15" fmla="*/ 90 h 373"/>
                <a:gd name="T16" fmla="*/ 17 w 218"/>
                <a:gd name="T17" fmla="*/ 125 h 373"/>
                <a:gd name="T18" fmla="*/ 43 w 218"/>
                <a:gd name="T19" fmla="*/ 111 h 373"/>
                <a:gd name="T20" fmla="*/ 83 w 218"/>
                <a:gd name="T21" fmla="*/ 70 h 373"/>
                <a:gd name="T22" fmla="*/ 112 w 218"/>
                <a:gd name="T23" fmla="*/ 78 h 373"/>
                <a:gd name="T24" fmla="*/ 103 w 218"/>
                <a:gd name="T25" fmla="*/ 99 h 373"/>
                <a:gd name="T26" fmla="*/ 28 w 218"/>
                <a:gd name="T27" fmla="*/ 189 h 373"/>
                <a:gd name="T28" fmla="*/ 27 w 218"/>
                <a:gd name="T29" fmla="*/ 220 h 373"/>
                <a:gd name="T30" fmla="*/ 51 w 218"/>
                <a:gd name="T31" fmla="*/ 220 h 373"/>
                <a:gd name="T32" fmla="*/ 76 w 218"/>
                <a:gd name="T33" fmla="*/ 194 h 373"/>
                <a:gd name="T34" fmla="*/ 67 w 218"/>
                <a:gd name="T35" fmla="*/ 231 h 373"/>
                <a:gd name="T36" fmla="*/ 90 w 218"/>
                <a:gd name="T37" fmla="*/ 244 h 373"/>
                <a:gd name="T38" fmla="*/ 125 w 218"/>
                <a:gd name="T39" fmla="*/ 255 h 373"/>
                <a:gd name="T40" fmla="*/ 3 w 218"/>
                <a:gd name="T41" fmla="*/ 309 h 373"/>
                <a:gd name="T42" fmla="*/ 102 w 218"/>
                <a:gd name="T43" fmla="*/ 361 h 373"/>
                <a:gd name="T44" fmla="*/ 148 w 218"/>
                <a:gd name="T45" fmla="*/ 325 h 373"/>
                <a:gd name="T46" fmla="*/ 149 w 218"/>
                <a:gd name="T47" fmla="*/ 288 h 373"/>
                <a:gd name="T48" fmla="*/ 154 w 218"/>
                <a:gd name="T49" fmla="*/ 280 h 373"/>
                <a:gd name="T50" fmla="*/ 179 w 218"/>
                <a:gd name="T51" fmla="*/ 286 h 373"/>
                <a:gd name="T52" fmla="*/ 193 w 218"/>
                <a:gd name="T53" fmla="*/ 286 h 373"/>
                <a:gd name="T54" fmla="*/ 188 w 218"/>
                <a:gd name="T55" fmla="*/ 262 h 373"/>
                <a:gd name="T56" fmla="*/ 142 w 218"/>
                <a:gd name="T57" fmla="*/ 256 h 373"/>
                <a:gd name="T58" fmla="*/ 99 w 218"/>
                <a:gd name="T59" fmla="*/ 224 h 373"/>
                <a:gd name="T60" fmla="*/ 114 w 218"/>
                <a:gd name="T61" fmla="*/ 162 h 373"/>
                <a:gd name="T62" fmla="*/ 75 w 218"/>
                <a:gd name="T63" fmla="*/ 168 h 373"/>
                <a:gd name="T64" fmla="*/ 111 w 218"/>
                <a:gd name="T65" fmla="*/ 129 h 373"/>
                <a:gd name="T66" fmla="*/ 120 w 218"/>
                <a:gd name="T67" fmla="*/ 111 h 373"/>
                <a:gd name="T68" fmla="*/ 141 w 218"/>
                <a:gd name="T69" fmla="*/ 80 h 373"/>
                <a:gd name="T70" fmla="*/ 172 w 218"/>
                <a:gd name="T71" fmla="*/ 13 h 373"/>
                <a:gd name="T72" fmla="*/ 140 w 218"/>
                <a:gd name="T73" fmla="*/ 7 h 373"/>
                <a:gd name="T74" fmla="*/ 129 w 218"/>
                <a:gd name="T75" fmla="*/ 314 h 373"/>
                <a:gd name="T76" fmla="*/ 63 w 218"/>
                <a:gd name="T77" fmla="*/ 330 h 373"/>
                <a:gd name="T78" fmla="*/ 79 w 218"/>
                <a:gd name="T79" fmla="*/ 301 h 373"/>
                <a:gd name="T80" fmla="*/ 114 w 218"/>
                <a:gd name="T81" fmla="*/ 283 h 373"/>
                <a:gd name="T82" fmla="*/ 129 w 218"/>
                <a:gd name="T83" fmla="*/ 314 h 373"/>
                <a:gd name="T84" fmla="*/ 119 w 218"/>
                <a:gd name="T85" fmla="*/ 50 h 373"/>
                <a:gd name="T86" fmla="*/ 123 w 218"/>
                <a:gd name="T87" fmla="*/ 42 h 373"/>
                <a:gd name="T88" fmla="*/ 136 w 218"/>
                <a:gd name="T89" fmla="*/ 33 h 373"/>
                <a:gd name="T90" fmla="*/ 119 w 218"/>
                <a:gd name="T91" fmla="*/ 5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373">
                  <a:moveTo>
                    <a:pt x="140" y="7"/>
                  </a:moveTo>
                  <a:cubicBezTo>
                    <a:pt x="135" y="15"/>
                    <a:pt x="135" y="15"/>
                    <a:pt x="135" y="15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4"/>
                    <a:pt x="113" y="52"/>
                    <a:pt x="88" y="44"/>
                  </a:cubicBezTo>
                  <a:cubicBezTo>
                    <a:pt x="88" y="44"/>
                    <a:pt x="79" y="44"/>
                    <a:pt x="78" y="5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6"/>
                    <a:pt x="26" y="107"/>
                    <a:pt x="22" y="82"/>
                  </a:cubicBezTo>
                  <a:cubicBezTo>
                    <a:pt x="22" y="82"/>
                    <a:pt x="18" y="63"/>
                    <a:pt x="11" y="90"/>
                  </a:cubicBezTo>
                  <a:cubicBezTo>
                    <a:pt x="11" y="90"/>
                    <a:pt x="10" y="120"/>
                    <a:pt x="17" y="125"/>
                  </a:cubicBezTo>
                  <a:cubicBezTo>
                    <a:pt x="17" y="125"/>
                    <a:pt x="41" y="132"/>
                    <a:pt x="43" y="111"/>
                  </a:cubicBezTo>
                  <a:cubicBezTo>
                    <a:pt x="43" y="111"/>
                    <a:pt x="78" y="76"/>
                    <a:pt x="83" y="70"/>
                  </a:cubicBezTo>
                  <a:cubicBezTo>
                    <a:pt x="83" y="70"/>
                    <a:pt x="104" y="82"/>
                    <a:pt x="112" y="78"/>
                  </a:cubicBezTo>
                  <a:cubicBezTo>
                    <a:pt x="112" y="78"/>
                    <a:pt x="120" y="81"/>
                    <a:pt x="103" y="99"/>
                  </a:cubicBezTo>
                  <a:cubicBezTo>
                    <a:pt x="103" y="99"/>
                    <a:pt x="44" y="188"/>
                    <a:pt x="28" y="189"/>
                  </a:cubicBezTo>
                  <a:cubicBezTo>
                    <a:pt x="28" y="189"/>
                    <a:pt x="21" y="209"/>
                    <a:pt x="27" y="220"/>
                  </a:cubicBezTo>
                  <a:cubicBezTo>
                    <a:pt x="27" y="220"/>
                    <a:pt x="47" y="225"/>
                    <a:pt x="51" y="220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6" y="194"/>
                    <a:pt x="80" y="207"/>
                    <a:pt x="67" y="231"/>
                  </a:cubicBezTo>
                  <a:cubicBezTo>
                    <a:pt x="67" y="231"/>
                    <a:pt x="66" y="257"/>
                    <a:pt x="90" y="244"/>
                  </a:cubicBezTo>
                  <a:cubicBezTo>
                    <a:pt x="90" y="244"/>
                    <a:pt x="118" y="236"/>
                    <a:pt x="125" y="255"/>
                  </a:cubicBezTo>
                  <a:cubicBezTo>
                    <a:pt x="125" y="255"/>
                    <a:pt x="77" y="246"/>
                    <a:pt x="3" y="309"/>
                  </a:cubicBezTo>
                  <a:cubicBezTo>
                    <a:pt x="3" y="309"/>
                    <a:pt x="0" y="332"/>
                    <a:pt x="102" y="361"/>
                  </a:cubicBezTo>
                  <a:cubicBezTo>
                    <a:pt x="102" y="361"/>
                    <a:pt x="143" y="373"/>
                    <a:pt x="148" y="32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9" y="288"/>
                    <a:pt x="143" y="283"/>
                    <a:pt x="154" y="280"/>
                  </a:cubicBezTo>
                  <a:cubicBezTo>
                    <a:pt x="179" y="286"/>
                    <a:pt x="179" y="286"/>
                    <a:pt x="179" y="286"/>
                  </a:cubicBezTo>
                  <a:cubicBezTo>
                    <a:pt x="179" y="286"/>
                    <a:pt x="186" y="300"/>
                    <a:pt x="193" y="286"/>
                  </a:cubicBezTo>
                  <a:cubicBezTo>
                    <a:pt x="193" y="286"/>
                    <a:pt x="218" y="277"/>
                    <a:pt x="188" y="262"/>
                  </a:cubicBezTo>
                  <a:cubicBezTo>
                    <a:pt x="142" y="256"/>
                    <a:pt x="142" y="256"/>
                    <a:pt x="142" y="256"/>
                  </a:cubicBezTo>
                  <a:cubicBezTo>
                    <a:pt x="142" y="256"/>
                    <a:pt x="151" y="228"/>
                    <a:pt x="99" y="224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2"/>
                    <a:pt x="102" y="141"/>
                    <a:pt x="75" y="168"/>
                  </a:cubicBezTo>
                  <a:cubicBezTo>
                    <a:pt x="75" y="168"/>
                    <a:pt x="98" y="137"/>
                    <a:pt x="111" y="129"/>
                  </a:cubicBezTo>
                  <a:cubicBezTo>
                    <a:pt x="111" y="129"/>
                    <a:pt x="118" y="129"/>
                    <a:pt x="120" y="111"/>
                  </a:cubicBezTo>
                  <a:cubicBezTo>
                    <a:pt x="120" y="111"/>
                    <a:pt x="130" y="109"/>
                    <a:pt x="141" y="80"/>
                  </a:cubicBezTo>
                  <a:cubicBezTo>
                    <a:pt x="141" y="80"/>
                    <a:pt x="157" y="80"/>
                    <a:pt x="172" y="13"/>
                  </a:cubicBezTo>
                  <a:cubicBezTo>
                    <a:pt x="172" y="13"/>
                    <a:pt x="152" y="0"/>
                    <a:pt x="140" y="7"/>
                  </a:cubicBezTo>
                  <a:close/>
                  <a:moveTo>
                    <a:pt x="129" y="314"/>
                  </a:moveTo>
                  <a:cubicBezTo>
                    <a:pt x="123" y="356"/>
                    <a:pt x="63" y="330"/>
                    <a:pt x="63" y="330"/>
                  </a:cubicBezTo>
                  <a:cubicBezTo>
                    <a:pt x="32" y="324"/>
                    <a:pt x="79" y="301"/>
                    <a:pt x="79" y="301"/>
                  </a:cubicBezTo>
                  <a:cubicBezTo>
                    <a:pt x="114" y="283"/>
                    <a:pt x="114" y="283"/>
                    <a:pt x="114" y="283"/>
                  </a:cubicBezTo>
                  <a:cubicBezTo>
                    <a:pt x="145" y="270"/>
                    <a:pt x="129" y="314"/>
                    <a:pt x="129" y="314"/>
                  </a:cubicBezTo>
                  <a:close/>
                  <a:moveTo>
                    <a:pt x="119" y="50"/>
                  </a:moveTo>
                  <a:cubicBezTo>
                    <a:pt x="119" y="50"/>
                    <a:pt x="118" y="45"/>
                    <a:pt x="123" y="42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28" y="63"/>
                    <a:pt x="11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375400" y="2355850"/>
              <a:ext cx="836613" cy="1490663"/>
            </a:xfrm>
            <a:custGeom>
              <a:avLst/>
              <a:gdLst>
                <a:gd name="T0" fmla="*/ 115 w 197"/>
                <a:gd name="T1" fmla="*/ 250 h 350"/>
                <a:gd name="T2" fmla="*/ 144 w 197"/>
                <a:gd name="T3" fmla="*/ 194 h 350"/>
                <a:gd name="T4" fmla="*/ 141 w 197"/>
                <a:gd name="T5" fmla="*/ 178 h 350"/>
                <a:gd name="T6" fmla="*/ 145 w 197"/>
                <a:gd name="T7" fmla="*/ 168 h 350"/>
                <a:gd name="T8" fmla="*/ 137 w 197"/>
                <a:gd name="T9" fmla="*/ 162 h 350"/>
                <a:gd name="T10" fmla="*/ 119 w 197"/>
                <a:gd name="T11" fmla="*/ 145 h 350"/>
                <a:gd name="T12" fmla="*/ 129 w 197"/>
                <a:gd name="T13" fmla="*/ 132 h 350"/>
                <a:gd name="T14" fmla="*/ 171 w 197"/>
                <a:gd name="T15" fmla="*/ 107 h 350"/>
                <a:gd name="T16" fmla="*/ 191 w 197"/>
                <a:gd name="T17" fmla="*/ 60 h 350"/>
                <a:gd name="T18" fmla="*/ 181 w 197"/>
                <a:gd name="T19" fmla="*/ 46 h 350"/>
                <a:gd name="T20" fmla="*/ 168 w 197"/>
                <a:gd name="T21" fmla="*/ 62 h 350"/>
                <a:gd name="T22" fmla="*/ 133 w 197"/>
                <a:gd name="T23" fmla="*/ 90 h 350"/>
                <a:gd name="T24" fmla="*/ 151 w 197"/>
                <a:gd name="T25" fmla="*/ 35 h 350"/>
                <a:gd name="T26" fmla="*/ 149 w 197"/>
                <a:gd name="T27" fmla="*/ 15 h 350"/>
                <a:gd name="T28" fmla="*/ 137 w 197"/>
                <a:gd name="T29" fmla="*/ 30 h 350"/>
                <a:gd name="T30" fmla="*/ 90 w 197"/>
                <a:gd name="T31" fmla="*/ 123 h 350"/>
                <a:gd name="T32" fmla="*/ 60 w 197"/>
                <a:gd name="T33" fmla="*/ 138 h 350"/>
                <a:gd name="T34" fmla="*/ 45 w 197"/>
                <a:gd name="T35" fmla="*/ 154 h 350"/>
                <a:gd name="T36" fmla="*/ 69 w 197"/>
                <a:gd name="T37" fmla="*/ 173 h 350"/>
                <a:gd name="T38" fmla="*/ 41 w 197"/>
                <a:gd name="T39" fmla="*/ 234 h 350"/>
                <a:gd name="T40" fmla="*/ 32 w 197"/>
                <a:gd name="T41" fmla="*/ 251 h 350"/>
                <a:gd name="T42" fmla="*/ 52 w 197"/>
                <a:gd name="T43" fmla="*/ 265 h 350"/>
                <a:gd name="T44" fmla="*/ 85 w 197"/>
                <a:gd name="T45" fmla="*/ 246 h 350"/>
                <a:gd name="T46" fmla="*/ 88 w 197"/>
                <a:gd name="T47" fmla="*/ 253 h 350"/>
                <a:gd name="T48" fmla="*/ 78 w 197"/>
                <a:gd name="T49" fmla="*/ 281 h 350"/>
                <a:gd name="T50" fmla="*/ 48 w 197"/>
                <a:gd name="T51" fmla="*/ 302 h 350"/>
                <a:gd name="T52" fmla="*/ 34 w 197"/>
                <a:gd name="T53" fmla="*/ 306 h 350"/>
                <a:gd name="T54" fmla="*/ 31 w 197"/>
                <a:gd name="T55" fmla="*/ 339 h 350"/>
                <a:gd name="T56" fmla="*/ 51 w 197"/>
                <a:gd name="T57" fmla="*/ 332 h 350"/>
                <a:gd name="T58" fmla="*/ 65 w 197"/>
                <a:gd name="T59" fmla="*/ 309 h 350"/>
                <a:gd name="T60" fmla="*/ 108 w 197"/>
                <a:gd name="T61" fmla="*/ 342 h 350"/>
                <a:gd name="T62" fmla="*/ 115 w 197"/>
                <a:gd name="T63" fmla="*/ 309 h 350"/>
                <a:gd name="T64" fmla="*/ 115 w 197"/>
                <a:gd name="T65" fmla="*/ 250 h 350"/>
                <a:gd name="T66" fmla="*/ 85 w 197"/>
                <a:gd name="T67" fmla="*/ 220 h 350"/>
                <a:gd name="T68" fmla="*/ 66 w 197"/>
                <a:gd name="T69" fmla="*/ 232 h 350"/>
                <a:gd name="T70" fmla="*/ 82 w 197"/>
                <a:gd name="T71" fmla="*/ 178 h 350"/>
                <a:gd name="T72" fmla="*/ 106 w 197"/>
                <a:gd name="T73" fmla="*/ 154 h 350"/>
                <a:gd name="T74" fmla="*/ 95 w 197"/>
                <a:gd name="T75" fmla="*/ 197 h 350"/>
                <a:gd name="T76" fmla="*/ 85 w 197"/>
                <a:gd name="T77" fmla="*/ 22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350">
                  <a:moveTo>
                    <a:pt x="115" y="250"/>
                  </a:moveTo>
                  <a:cubicBezTo>
                    <a:pt x="115" y="250"/>
                    <a:pt x="109" y="233"/>
                    <a:pt x="144" y="194"/>
                  </a:cubicBezTo>
                  <a:cubicBezTo>
                    <a:pt x="141" y="178"/>
                    <a:pt x="141" y="178"/>
                    <a:pt x="141" y="178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62"/>
                    <a:pt x="136" y="145"/>
                    <a:pt x="119" y="145"/>
                  </a:cubicBezTo>
                  <a:cubicBezTo>
                    <a:pt x="119" y="145"/>
                    <a:pt x="110" y="143"/>
                    <a:pt x="129" y="132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7" y="52"/>
                    <a:pt x="181" y="46"/>
                  </a:cubicBezTo>
                  <a:cubicBezTo>
                    <a:pt x="181" y="46"/>
                    <a:pt x="179" y="56"/>
                    <a:pt x="168" y="62"/>
                  </a:cubicBezTo>
                  <a:cubicBezTo>
                    <a:pt x="157" y="67"/>
                    <a:pt x="141" y="81"/>
                    <a:pt x="133" y="90"/>
                  </a:cubicBezTo>
                  <a:cubicBezTo>
                    <a:pt x="133" y="90"/>
                    <a:pt x="150" y="45"/>
                    <a:pt x="151" y="35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38" y="0"/>
                    <a:pt x="137" y="30"/>
                  </a:cubicBezTo>
                  <a:cubicBezTo>
                    <a:pt x="90" y="123"/>
                    <a:pt x="90" y="123"/>
                    <a:pt x="90" y="123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60" y="138"/>
                    <a:pt x="32" y="132"/>
                    <a:pt x="45" y="154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41" y="234"/>
                    <a:pt x="41" y="234"/>
                    <a:pt x="41" y="234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85" y="246"/>
                    <a:pt x="85" y="246"/>
                    <a:pt x="85" y="246"/>
                  </a:cubicBezTo>
                  <a:cubicBezTo>
                    <a:pt x="85" y="246"/>
                    <a:pt x="89" y="246"/>
                    <a:pt x="88" y="253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78" y="281"/>
                    <a:pt x="56" y="303"/>
                    <a:pt x="48" y="302"/>
                  </a:cubicBezTo>
                  <a:cubicBezTo>
                    <a:pt x="48" y="302"/>
                    <a:pt x="45" y="302"/>
                    <a:pt x="34" y="306"/>
                  </a:cubicBezTo>
                  <a:cubicBezTo>
                    <a:pt x="34" y="306"/>
                    <a:pt x="0" y="323"/>
                    <a:pt x="31" y="339"/>
                  </a:cubicBezTo>
                  <a:cubicBezTo>
                    <a:pt x="31" y="339"/>
                    <a:pt x="41" y="350"/>
                    <a:pt x="51" y="332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108" y="342"/>
                    <a:pt x="108" y="342"/>
                    <a:pt x="108" y="342"/>
                  </a:cubicBezTo>
                  <a:cubicBezTo>
                    <a:pt x="108" y="342"/>
                    <a:pt x="117" y="330"/>
                    <a:pt x="115" y="309"/>
                  </a:cubicBezTo>
                  <a:lnTo>
                    <a:pt x="115" y="250"/>
                  </a:lnTo>
                  <a:close/>
                  <a:moveTo>
                    <a:pt x="85" y="220"/>
                  </a:moveTo>
                  <a:cubicBezTo>
                    <a:pt x="66" y="232"/>
                    <a:pt x="66" y="232"/>
                    <a:pt x="66" y="232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7" y="161"/>
                    <a:pt x="106" y="154"/>
                    <a:pt x="106" y="154"/>
                  </a:cubicBezTo>
                  <a:cubicBezTo>
                    <a:pt x="105" y="170"/>
                    <a:pt x="95" y="197"/>
                    <a:pt x="95" y="197"/>
                  </a:cubicBezTo>
                  <a:cubicBezTo>
                    <a:pt x="90" y="212"/>
                    <a:pt x="85" y="220"/>
                    <a:pt x="85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/>
            <p:nvPr/>
          </p:nvSpPr>
          <p:spPr bwMode="auto">
            <a:xfrm>
              <a:off x="6842125" y="3475038"/>
              <a:ext cx="296863" cy="265113"/>
            </a:xfrm>
            <a:custGeom>
              <a:avLst/>
              <a:gdLst>
                <a:gd name="T0" fmla="*/ 51 w 70"/>
                <a:gd name="T1" fmla="*/ 9 h 62"/>
                <a:gd name="T2" fmla="*/ 22 w 70"/>
                <a:gd name="T3" fmla="*/ 0 h 62"/>
                <a:gd name="T4" fmla="*/ 18 w 70"/>
                <a:gd name="T5" fmla="*/ 12 h 62"/>
                <a:gd name="T6" fmla="*/ 37 w 70"/>
                <a:gd name="T7" fmla="*/ 39 h 62"/>
                <a:gd name="T8" fmla="*/ 57 w 70"/>
                <a:gd name="T9" fmla="*/ 44 h 62"/>
                <a:gd name="T10" fmla="*/ 64 w 70"/>
                <a:gd name="T11" fmla="*/ 30 h 62"/>
                <a:gd name="T12" fmla="*/ 51 w 70"/>
                <a:gd name="T13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2">
                  <a:moveTo>
                    <a:pt x="51" y="9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0" y="1"/>
                    <a:pt x="18" y="12"/>
                  </a:cubicBezTo>
                  <a:cubicBezTo>
                    <a:pt x="18" y="12"/>
                    <a:pt x="32" y="27"/>
                    <a:pt x="37" y="39"/>
                  </a:cubicBezTo>
                  <a:cubicBezTo>
                    <a:pt x="37" y="39"/>
                    <a:pt x="42" y="62"/>
                    <a:pt x="57" y="4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70" y="17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/>
            <p:nvPr/>
          </p:nvSpPr>
          <p:spPr bwMode="auto">
            <a:xfrm>
              <a:off x="519271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0 w 39"/>
                <a:gd name="T11" fmla="*/ 50 h 50"/>
                <a:gd name="T12" fmla="*/ 7 w 39"/>
                <a:gd name="T13" fmla="*/ 48 h 50"/>
                <a:gd name="T14" fmla="*/ 4 w 39"/>
                <a:gd name="T15" fmla="*/ 50 h 50"/>
                <a:gd name="T16" fmla="*/ 2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2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0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4" y="49"/>
                    <a:pt x="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2" y="20"/>
                    <a:pt x="2" y="13"/>
                  </a:cubicBezTo>
                  <a:cubicBezTo>
                    <a:pt x="2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/>
            <p:nvPr/>
          </p:nvSpPr>
          <p:spPr bwMode="auto">
            <a:xfrm>
              <a:off x="5387975" y="4046538"/>
              <a:ext cx="249238" cy="204788"/>
            </a:xfrm>
            <a:custGeom>
              <a:avLst/>
              <a:gdLst>
                <a:gd name="T0" fmla="*/ 0 w 59"/>
                <a:gd name="T1" fmla="*/ 47 h 48"/>
                <a:gd name="T2" fmla="*/ 8 w 59"/>
                <a:gd name="T3" fmla="*/ 40 h 48"/>
                <a:gd name="T4" fmla="*/ 8 w 59"/>
                <a:gd name="T5" fmla="*/ 8 h 48"/>
                <a:gd name="T6" fmla="*/ 0 w 59"/>
                <a:gd name="T7" fmla="*/ 2 h 48"/>
                <a:gd name="T8" fmla="*/ 0 w 59"/>
                <a:gd name="T9" fmla="*/ 0 h 48"/>
                <a:gd name="T10" fmla="*/ 24 w 59"/>
                <a:gd name="T11" fmla="*/ 0 h 48"/>
                <a:gd name="T12" fmla="*/ 24 w 59"/>
                <a:gd name="T13" fmla="*/ 2 h 48"/>
                <a:gd name="T14" fmla="*/ 17 w 59"/>
                <a:gd name="T15" fmla="*/ 8 h 48"/>
                <a:gd name="T16" fmla="*/ 17 w 59"/>
                <a:gd name="T17" fmla="*/ 22 h 48"/>
                <a:gd name="T18" fmla="*/ 43 w 59"/>
                <a:gd name="T19" fmla="*/ 22 h 48"/>
                <a:gd name="T20" fmla="*/ 43 w 59"/>
                <a:gd name="T21" fmla="*/ 8 h 48"/>
                <a:gd name="T22" fmla="*/ 35 w 59"/>
                <a:gd name="T23" fmla="*/ 2 h 48"/>
                <a:gd name="T24" fmla="*/ 35 w 59"/>
                <a:gd name="T25" fmla="*/ 0 h 48"/>
                <a:gd name="T26" fmla="*/ 59 w 59"/>
                <a:gd name="T27" fmla="*/ 0 h 48"/>
                <a:gd name="T28" fmla="*/ 59 w 59"/>
                <a:gd name="T29" fmla="*/ 2 h 48"/>
                <a:gd name="T30" fmla="*/ 52 w 59"/>
                <a:gd name="T31" fmla="*/ 8 h 48"/>
                <a:gd name="T32" fmla="*/ 52 w 59"/>
                <a:gd name="T33" fmla="*/ 41 h 48"/>
                <a:gd name="T34" fmla="*/ 59 w 59"/>
                <a:gd name="T35" fmla="*/ 47 h 48"/>
                <a:gd name="T36" fmla="*/ 59 w 59"/>
                <a:gd name="T37" fmla="*/ 48 h 48"/>
                <a:gd name="T38" fmla="*/ 35 w 59"/>
                <a:gd name="T39" fmla="*/ 48 h 48"/>
                <a:gd name="T40" fmla="*/ 35 w 59"/>
                <a:gd name="T41" fmla="*/ 47 h 48"/>
                <a:gd name="T42" fmla="*/ 43 w 59"/>
                <a:gd name="T43" fmla="*/ 40 h 48"/>
                <a:gd name="T44" fmla="*/ 43 w 59"/>
                <a:gd name="T45" fmla="*/ 26 h 48"/>
                <a:gd name="T46" fmla="*/ 17 w 59"/>
                <a:gd name="T47" fmla="*/ 26 h 48"/>
                <a:gd name="T48" fmla="*/ 17 w 59"/>
                <a:gd name="T49" fmla="*/ 41 h 48"/>
                <a:gd name="T50" fmla="*/ 24 w 59"/>
                <a:gd name="T51" fmla="*/ 47 h 48"/>
                <a:gd name="T52" fmla="*/ 24 w 59"/>
                <a:gd name="T53" fmla="*/ 48 h 48"/>
                <a:gd name="T54" fmla="*/ 0 w 59"/>
                <a:gd name="T55" fmla="*/ 48 h 48"/>
                <a:gd name="T56" fmla="*/ 0 w 59"/>
                <a:gd name="T5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48">
                  <a:moveTo>
                    <a:pt x="0" y="47"/>
                  </a:moveTo>
                  <a:cubicBezTo>
                    <a:pt x="7" y="47"/>
                    <a:pt x="8" y="45"/>
                    <a:pt x="8" y="4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2" y="2"/>
                    <a:pt x="35" y="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3" y="2"/>
                    <a:pt x="52" y="3"/>
                    <a:pt x="52" y="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5"/>
                    <a:pt x="53" y="47"/>
                    <a:pt x="59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3" y="47"/>
                    <a:pt x="43" y="45"/>
                    <a:pt x="43" y="40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5"/>
                    <a:pt x="17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649913" y="4046538"/>
              <a:ext cx="258763" cy="204788"/>
            </a:xfrm>
            <a:custGeom>
              <a:avLst/>
              <a:gdLst>
                <a:gd name="T0" fmla="*/ 18 w 61"/>
                <a:gd name="T1" fmla="*/ 30 h 48"/>
                <a:gd name="T2" fmla="*/ 28 w 61"/>
                <a:gd name="T3" fmla="*/ 10 h 48"/>
                <a:gd name="T4" fmla="*/ 38 w 61"/>
                <a:gd name="T5" fmla="*/ 30 h 48"/>
                <a:gd name="T6" fmla="*/ 18 w 61"/>
                <a:gd name="T7" fmla="*/ 30 h 48"/>
                <a:gd name="T8" fmla="*/ 61 w 61"/>
                <a:gd name="T9" fmla="*/ 47 h 48"/>
                <a:gd name="T10" fmla="*/ 53 w 61"/>
                <a:gd name="T11" fmla="*/ 41 h 48"/>
                <a:gd name="T12" fmla="*/ 31 w 61"/>
                <a:gd name="T13" fmla="*/ 0 h 48"/>
                <a:gd name="T14" fmla="*/ 29 w 61"/>
                <a:gd name="T15" fmla="*/ 0 h 48"/>
                <a:gd name="T16" fmla="*/ 11 w 61"/>
                <a:gd name="T17" fmla="*/ 35 h 48"/>
                <a:gd name="T18" fmla="*/ 5 w 61"/>
                <a:gd name="T19" fmla="*/ 45 h 48"/>
                <a:gd name="T20" fmla="*/ 0 w 61"/>
                <a:gd name="T21" fmla="*/ 47 h 48"/>
                <a:gd name="T22" fmla="*/ 0 w 61"/>
                <a:gd name="T23" fmla="*/ 48 h 48"/>
                <a:gd name="T24" fmla="*/ 18 w 61"/>
                <a:gd name="T25" fmla="*/ 48 h 48"/>
                <a:gd name="T26" fmla="*/ 18 w 61"/>
                <a:gd name="T27" fmla="*/ 47 h 48"/>
                <a:gd name="T28" fmla="*/ 12 w 61"/>
                <a:gd name="T29" fmla="*/ 44 h 48"/>
                <a:gd name="T30" fmla="*/ 12 w 61"/>
                <a:gd name="T31" fmla="*/ 41 h 48"/>
                <a:gd name="T32" fmla="*/ 16 w 61"/>
                <a:gd name="T33" fmla="*/ 33 h 48"/>
                <a:gd name="T34" fmla="*/ 39 w 61"/>
                <a:gd name="T35" fmla="*/ 33 h 48"/>
                <a:gd name="T36" fmla="*/ 43 w 61"/>
                <a:gd name="T37" fmla="*/ 40 h 48"/>
                <a:gd name="T38" fmla="*/ 44 w 61"/>
                <a:gd name="T39" fmla="*/ 44 h 48"/>
                <a:gd name="T40" fmla="*/ 38 w 61"/>
                <a:gd name="T41" fmla="*/ 47 h 48"/>
                <a:gd name="T42" fmla="*/ 38 w 61"/>
                <a:gd name="T43" fmla="*/ 48 h 48"/>
                <a:gd name="T44" fmla="*/ 61 w 61"/>
                <a:gd name="T45" fmla="*/ 48 h 48"/>
                <a:gd name="T46" fmla="*/ 61 w 61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8">
                  <a:moveTo>
                    <a:pt x="18" y="3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30"/>
                    <a:pt x="38" y="30"/>
                    <a:pt x="38" y="30"/>
                  </a:cubicBezTo>
                  <a:lnTo>
                    <a:pt x="18" y="30"/>
                  </a:lnTo>
                  <a:close/>
                  <a:moveTo>
                    <a:pt x="61" y="47"/>
                  </a:moveTo>
                  <a:cubicBezTo>
                    <a:pt x="57" y="47"/>
                    <a:pt x="55" y="46"/>
                    <a:pt x="53" y="4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8"/>
                    <a:pt x="7" y="44"/>
                    <a:pt x="5" y="45"/>
                  </a:cubicBezTo>
                  <a:cubicBezTo>
                    <a:pt x="3" y="47"/>
                    <a:pt x="2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2" y="47"/>
                    <a:pt x="12" y="44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1"/>
                    <a:pt x="44" y="43"/>
                    <a:pt x="44" y="44"/>
                  </a:cubicBezTo>
                  <a:cubicBezTo>
                    <a:pt x="44" y="47"/>
                    <a:pt x="42" y="47"/>
                    <a:pt x="38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61" y="48"/>
                    <a:pt x="61" y="48"/>
                    <a:pt x="61" y="48"/>
                  </a:cubicBezTo>
                  <a:lnTo>
                    <a:pt x="6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/>
            <p:nvPr/>
          </p:nvSpPr>
          <p:spPr bwMode="auto">
            <a:xfrm>
              <a:off x="5918200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6184900" y="4046538"/>
              <a:ext cx="246063" cy="204788"/>
            </a:xfrm>
            <a:custGeom>
              <a:avLst/>
              <a:gdLst>
                <a:gd name="T0" fmla="*/ 17 w 58"/>
                <a:gd name="T1" fmla="*/ 6 h 48"/>
                <a:gd name="T2" fmla="*/ 21 w 58"/>
                <a:gd name="T3" fmla="*/ 3 h 48"/>
                <a:gd name="T4" fmla="*/ 41 w 58"/>
                <a:gd name="T5" fmla="*/ 8 h 48"/>
                <a:gd name="T6" fmla="*/ 49 w 58"/>
                <a:gd name="T7" fmla="*/ 25 h 48"/>
                <a:gd name="T8" fmla="*/ 22 w 58"/>
                <a:gd name="T9" fmla="*/ 46 h 48"/>
                <a:gd name="T10" fmla="*/ 17 w 58"/>
                <a:gd name="T11" fmla="*/ 43 h 48"/>
                <a:gd name="T12" fmla="*/ 17 w 58"/>
                <a:gd name="T13" fmla="*/ 6 h 48"/>
                <a:gd name="T14" fmla="*/ 0 w 58"/>
                <a:gd name="T15" fmla="*/ 48 h 48"/>
                <a:gd name="T16" fmla="*/ 25 w 58"/>
                <a:gd name="T17" fmla="*/ 48 h 48"/>
                <a:gd name="T18" fmla="*/ 58 w 58"/>
                <a:gd name="T19" fmla="*/ 25 h 48"/>
                <a:gd name="T20" fmla="*/ 23 w 58"/>
                <a:gd name="T21" fmla="*/ 0 h 48"/>
                <a:gd name="T22" fmla="*/ 0 w 58"/>
                <a:gd name="T23" fmla="*/ 0 h 48"/>
                <a:gd name="T24" fmla="*/ 0 w 58"/>
                <a:gd name="T25" fmla="*/ 2 h 48"/>
                <a:gd name="T26" fmla="*/ 8 w 58"/>
                <a:gd name="T27" fmla="*/ 8 h 48"/>
                <a:gd name="T28" fmla="*/ 8 w 58"/>
                <a:gd name="T29" fmla="*/ 41 h 48"/>
                <a:gd name="T30" fmla="*/ 0 w 58"/>
                <a:gd name="T31" fmla="*/ 47 h 48"/>
                <a:gd name="T32" fmla="*/ 0 w 58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48">
                  <a:moveTo>
                    <a:pt x="17" y="6"/>
                  </a:moveTo>
                  <a:cubicBezTo>
                    <a:pt x="17" y="5"/>
                    <a:pt x="17" y="3"/>
                    <a:pt x="21" y="3"/>
                  </a:cubicBezTo>
                  <a:cubicBezTo>
                    <a:pt x="32" y="3"/>
                    <a:pt x="36" y="5"/>
                    <a:pt x="41" y="8"/>
                  </a:cubicBezTo>
                  <a:cubicBezTo>
                    <a:pt x="47" y="13"/>
                    <a:pt x="49" y="19"/>
                    <a:pt x="49" y="25"/>
                  </a:cubicBezTo>
                  <a:cubicBezTo>
                    <a:pt x="49" y="46"/>
                    <a:pt x="27" y="46"/>
                    <a:pt x="22" y="46"/>
                  </a:cubicBezTo>
                  <a:cubicBezTo>
                    <a:pt x="18" y="46"/>
                    <a:pt x="17" y="45"/>
                    <a:pt x="17" y="43"/>
                  </a:cubicBezTo>
                  <a:lnTo>
                    <a:pt x="17" y="6"/>
                  </a:lnTo>
                  <a:close/>
                  <a:moveTo>
                    <a:pt x="0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51" y="48"/>
                    <a:pt x="58" y="34"/>
                    <a:pt x="58" y="25"/>
                  </a:cubicBezTo>
                  <a:cubicBezTo>
                    <a:pt x="58" y="8"/>
                    <a:pt x="44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8" y="3"/>
                    <a:pt x="8" y="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6"/>
                    <a:pt x="7" y="47"/>
                    <a:pt x="0" y="47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6456363" y="4041775"/>
              <a:ext cx="241300" cy="212725"/>
            </a:xfrm>
            <a:custGeom>
              <a:avLst/>
              <a:gdLst>
                <a:gd name="T0" fmla="*/ 29 w 57"/>
                <a:gd name="T1" fmla="*/ 48 h 50"/>
                <a:gd name="T2" fmla="*/ 10 w 57"/>
                <a:gd name="T3" fmla="*/ 25 h 50"/>
                <a:gd name="T4" fmla="*/ 29 w 57"/>
                <a:gd name="T5" fmla="*/ 3 h 50"/>
                <a:gd name="T6" fmla="*/ 47 w 57"/>
                <a:gd name="T7" fmla="*/ 25 h 50"/>
                <a:gd name="T8" fmla="*/ 29 w 57"/>
                <a:gd name="T9" fmla="*/ 48 h 50"/>
                <a:gd name="T10" fmla="*/ 29 w 57"/>
                <a:gd name="T11" fmla="*/ 50 h 50"/>
                <a:gd name="T12" fmla="*/ 57 w 57"/>
                <a:gd name="T13" fmla="*/ 26 h 50"/>
                <a:gd name="T14" fmla="*/ 29 w 57"/>
                <a:gd name="T15" fmla="*/ 0 h 50"/>
                <a:gd name="T16" fmla="*/ 0 w 57"/>
                <a:gd name="T17" fmla="*/ 26 h 50"/>
                <a:gd name="T18" fmla="*/ 29 w 57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0">
                  <a:moveTo>
                    <a:pt x="29" y="48"/>
                  </a:moveTo>
                  <a:cubicBezTo>
                    <a:pt x="19" y="48"/>
                    <a:pt x="10" y="41"/>
                    <a:pt x="10" y="25"/>
                  </a:cubicBezTo>
                  <a:cubicBezTo>
                    <a:pt x="10" y="9"/>
                    <a:pt x="20" y="3"/>
                    <a:pt x="29" y="3"/>
                  </a:cubicBezTo>
                  <a:cubicBezTo>
                    <a:pt x="38" y="3"/>
                    <a:pt x="47" y="9"/>
                    <a:pt x="47" y="25"/>
                  </a:cubicBezTo>
                  <a:cubicBezTo>
                    <a:pt x="47" y="41"/>
                    <a:pt x="38" y="48"/>
                    <a:pt x="29" y="48"/>
                  </a:cubicBezTo>
                  <a:close/>
                  <a:moveTo>
                    <a:pt x="29" y="50"/>
                  </a:moveTo>
                  <a:cubicBezTo>
                    <a:pt x="44" y="50"/>
                    <a:pt x="57" y="41"/>
                    <a:pt x="57" y="26"/>
                  </a:cubicBezTo>
                  <a:cubicBezTo>
                    <a:pt x="57" y="9"/>
                    <a:pt x="43" y="0"/>
                    <a:pt x="29" y="0"/>
                  </a:cubicBezTo>
                  <a:cubicBezTo>
                    <a:pt x="14" y="0"/>
                    <a:pt x="0" y="9"/>
                    <a:pt x="0" y="26"/>
                  </a:cubicBezTo>
                  <a:cubicBezTo>
                    <a:pt x="0" y="41"/>
                    <a:pt x="13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9"/>
            <p:cNvSpPr/>
            <p:nvPr/>
          </p:nvSpPr>
          <p:spPr bwMode="auto">
            <a:xfrm>
              <a:off x="6715125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3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1 w 60"/>
                <a:gd name="T15" fmla="*/ 47 h 49"/>
                <a:gd name="T16" fmla="*/ 21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9 w 60"/>
                <a:gd name="T23" fmla="*/ 38 h 49"/>
                <a:gd name="T24" fmla="*/ 9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9" y="46"/>
                    <a:pt x="9" y="3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0"/>
            <p:cNvSpPr/>
            <p:nvPr/>
          </p:nvSpPr>
          <p:spPr bwMode="auto">
            <a:xfrm>
              <a:off x="6991350" y="4041775"/>
              <a:ext cx="246063" cy="212725"/>
            </a:xfrm>
            <a:custGeom>
              <a:avLst/>
              <a:gdLst>
                <a:gd name="T0" fmla="*/ 58 w 58"/>
                <a:gd name="T1" fmla="*/ 25 h 50"/>
                <a:gd name="T2" fmla="*/ 52 w 58"/>
                <a:gd name="T3" fmla="*/ 31 h 50"/>
                <a:gd name="T4" fmla="*/ 52 w 58"/>
                <a:gd name="T5" fmla="*/ 45 h 50"/>
                <a:gd name="T6" fmla="*/ 31 w 58"/>
                <a:gd name="T7" fmla="*/ 50 h 50"/>
                <a:gd name="T8" fmla="*/ 7 w 58"/>
                <a:gd name="T9" fmla="*/ 43 h 50"/>
                <a:gd name="T10" fmla="*/ 0 w 58"/>
                <a:gd name="T11" fmla="*/ 25 h 50"/>
                <a:gd name="T12" fmla="*/ 29 w 58"/>
                <a:gd name="T13" fmla="*/ 0 h 50"/>
                <a:gd name="T14" fmla="*/ 45 w 58"/>
                <a:gd name="T15" fmla="*/ 3 h 50"/>
                <a:gd name="T16" fmla="*/ 49 w 58"/>
                <a:gd name="T17" fmla="*/ 0 h 50"/>
                <a:gd name="T18" fmla="*/ 51 w 58"/>
                <a:gd name="T19" fmla="*/ 0 h 50"/>
                <a:gd name="T20" fmla="*/ 52 w 58"/>
                <a:gd name="T21" fmla="*/ 16 h 50"/>
                <a:gd name="T22" fmla="*/ 50 w 58"/>
                <a:gd name="T23" fmla="*/ 16 h 50"/>
                <a:gd name="T24" fmla="*/ 31 w 58"/>
                <a:gd name="T25" fmla="*/ 3 h 50"/>
                <a:gd name="T26" fmla="*/ 9 w 58"/>
                <a:gd name="T27" fmla="*/ 26 h 50"/>
                <a:gd name="T28" fmla="*/ 32 w 58"/>
                <a:gd name="T29" fmla="*/ 48 h 50"/>
                <a:gd name="T30" fmla="*/ 44 w 58"/>
                <a:gd name="T31" fmla="*/ 43 h 50"/>
                <a:gd name="T32" fmla="*/ 44 w 58"/>
                <a:gd name="T33" fmla="*/ 32 h 50"/>
                <a:gd name="T34" fmla="*/ 36 w 58"/>
                <a:gd name="T35" fmla="*/ 25 h 50"/>
                <a:gd name="T36" fmla="*/ 36 w 58"/>
                <a:gd name="T37" fmla="*/ 24 h 50"/>
                <a:gd name="T38" fmla="*/ 58 w 58"/>
                <a:gd name="T39" fmla="*/ 24 h 50"/>
                <a:gd name="T40" fmla="*/ 58 w 58"/>
                <a:gd name="T41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0">
                  <a:moveTo>
                    <a:pt x="58" y="25"/>
                  </a:moveTo>
                  <a:cubicBezTo>
                    <a:pt x="55" y="25"/>
                    <a:pt x="52" y="26"/>
                    <a:pt x="52" y="3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6"/>
                    <a:pt x="41" y="50"/>
                    <a:pt x="31" y="50"/>
                  </a:cubicBezTo>
                  <a:cubicBezTo>
                    <a:pt x="23" y="50"/>
                    <a:pt x="13" y="48"/>
                    <a:pt x="7" y="43"/>
                  </a:cubicBezTo>
                  <a:cubicBezTo>
                    <a:pt x="2" y="38"/>
                    <a:pt x="0" y="34"/>
                    <a:pt x="0" y="2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8" y="0"/>
                    <a:pt x="42" y="3"/>
                    <a:pt x="45" y="3"/>
                  </a:cubicBezTo>
                  <a:cubicBezTo>
                    <a:pt x="46" y="3"/>
                    <a:pt x="48" y="2"/>
                    <a:pt x="4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7" y="11"/>
                    <a:pt x="43" y="3"/>
                    <a:pt x="31" y="3"/>
                  </a:cubicBezTo>
                  <a:cubicBezTo>
                    <a:pt x="22" y="3"/>
                    <a:pt x="9" y="8"/>
                    <a:pt x="9" y="26"/>
                  </a:cubicBezTo>
                  <a:cubicBezTo>
                    <a:pt x="9" y="39"/>
                    <a:pt x="19" y="48"/>
                    <a:pt x="32" y="48"/>
                  </a:cubicBezTo>
                  <a:cubicBezTo>
                    <a:pt x="38" y="48"/>
                    <a:pt x="44" y="46"/>
                    <a:pt x="44" y="4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26"/>
                    <a:pt x="42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5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1"/>
            <p:cNvSpPr/>
            <p:nvPr/>
          </p:nvSpPr>
          <p:spPr bwMode="auto">
            <a:xfrm>
              <a:off x="73390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30 h 49"/>
                <a:gd name="T6" fmla="*/ 30 w 60"/>
                <a:gd name="T7" fmla="*/ 49 h 49"/>
                <a:gd name="T8" fmla="*/ 8 w 60"/>
                <a:gd name="T9" fmla="*/ 31 h 49"/>
                <a:gd name="T10" fmla="*/ 8 w 60"/>
                <a:gd name="T11" fmla="*/ 8 h 49"/>
                <a:gd name="T12" fmla="*/ 0 w 60"/>
                <a:gd name="T13" fmla="*/ 2 h 49"/>
                <a:gd name="T14" fmla="*/ 0 w 60"/>
                <a:gd name="T15" fmla="*/ 0 h 49"/>
                <a:gd name="T16" fmla="*/ 25 w 60"/>
                <a:gd name="T17" fmla="*/ 0 h 49"/>
                <a:gd name="T18" fmla="*/ 25 w 60"/>
                <a:gd name="T19" fmla="*/ 2 h 49"/>
                <a:gd name="T20" fmla="*/ 17 w 60"/>
                <a:gd name="T21" fmla="*/ 8 h 49"/>
                <a:gd name="T22" fmla="*/ 17 w 60"/>
                <a:gd name="T23" fmla="*/ 32 h 49"/>
                <a:gd name="T24" fmla="*/ 32 w 60"/>
                <a:gd name="T25" fmla="*/ 46 h 49"/>
                <a:gd name="T26" fmla="*/ 46 w 60"/>
                <a:gd name="T27" fmla="*/ 41 h 49"/>
                <a:gd name="T28" fmla="*/ 48 w 60"/>
                <a:gd name="T29" fmla="*/ 31 h 49"/>
                <a:gd name="T30" fmla="*/ 48 w 60"/>
                <a:gd name="T31" fmla="*/ 11 h 49"/>
                <a:gd name="T32" fmla="*/ 40 w 60"/>
                <a:gd name="T33" fmla="*/ 2 h 49"/>
                <a:gd name="T34" fmla="*/ 40 w 60"/>
                <a:gd name="T35" fmla="*/ 0 h 49"/>
                <a:gd name="T36" fmla="*/ 60 w 60"/>
                <a:gd name="T37" fmla="*/ 0 h 49"/>
                <a:gd name="T38" fmla="*/ 60 w 60"/>
                <a:gd name="T3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4" y="2"/>
                    <a:pt x="52" y="4"/>
                    <a:pt x="52" y="1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6"/>
                    <a:pt x="52" y="49"/>
                    <a:pt x="30" y="49"/>
                  </a:cubicBezTo>
                  <a:cubicBezTo>
                    <a:pt x="8" y="49"/>
                    <a:pt x="8" y="35"/>
                    <a:pt x="8" y="3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7" y="46"/>
                    <a:pt x="32" y="46"/>
                  </a:cubicBezTo>
                  <a:cubicBezTo>
                    <a:pt x="39" y="46"/>
                    <a:pt x="44" y="44"/>
                    <a:pt x="46" y="41"/>
                  </a:cubicBezTo>
                  <a:cubicBezTo>
                    <a:pt x="48" y="39"/>
                    <a:pt x="48" y="37"/>
                    <a:pt x="48" y="3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2"/>
            <p:cNvSpPr/>
            <p:nvPr/>
          </p:nvSpPr>
          <p:spPr bwMode="auto">
            <a:xfrm>
              <a:off x="76057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3"/>
            <p:cNvSpPr/>
            <p:nvPr/>
          </p:nvSpPr>
          <p:spPr bwMode="auto">
            <a:xfrm>
              <a:off x="7872413" y="4046538"/>
              <a:ext cx="111125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4"/>
            <p:cNvSpPr/>
            <p:nvPr/>
          </p:nvSpPr>
          <p:spPr bwMode="auto">
            <a:xfrm>
              <a:off x="7996238" y="4046538"/>
              <a:ext cx="249238" cy="207963"/>
            </a:xfrm>
            <a:custGeom>
              <a:avLst/>
              <a:gdLst>
                <a:gd name="T0" fmla="*/ 59 w 59"/>
                <a:gd name="T1" fmla="*/ 2 h 49"/>
                <a:gd name="T2" fmla="*/ 51 w 59"/>
                <a:gd name="T3" fmla="*/ 9 h 49"/>
                <a:gd name="T4" fmla="*/ 32 w 59"/>
                <a:gd name="T5" fmla="*/ 49 h 49"/>
                <a:gd name="T6" fmla="*/ 31 w 59"/>
                <a:gd name="T7" fmla="*/ 49 h 49"/>
                <a:gd name="T8" fmla="*/ 9 w 59"/>
                <a:gd name="T9" fmla="*/ 9 h 49"/>
                <a:gd name="T10" fmla="*/ 0 w 59"/>
                <a:gd name="T11" fmla="*/ 2 h 49"/>
                <a:gd name="T12" fmla="*/ 0 w 59"/>
                <a:gd name="T13" fmla="*/ 0 h 49"/>
                <a:gd name="T14" fmla="*/ 23 w 59"/>
                <a:gd name="T15" fmla="*/ 0 h 49"/>
                <a:gd name="T16" fmla="*/ 23 w 59"/>
                <a:gd name="T17" fmla="*/ 2 h 49"/>
                <a:gd name="T18" fmla="*/ 17 w 59"/>
                <a:gd name="T19" fmla="*/ 5 h 49"/>
                <a:gd name="T20" fmla="*/ 20 w 59"/>
                <a:gd name="T21" fmla="*/ 12 h 49"/>
                <a:gd name="T22" fmla="*/ 33 w 59"/>
                <a:gd name="T23" fmla="*/ 37 h 49"/>
                <a:gd name="T24" fmla="*/ 46 w 59"/>
                <a:gd name="T25" fmla="*/ 10 h 49"/>
                <a:gd name="T26" fmla="*/ 48 w 59"/>
                <a:gd name="T27" fmla="*/ 5 h 49"/>
                <a:gd name="T28" fmla="*/ 41 w 59"/>
                <a:gd name="T29" fmla="*/ 2 h 49"/>
                <a:gd name="T30" fmla="*/ 41 w 59"/>
                <a:gd name="T31" fmla="*/ 0 h 49"/>
                <a:gd name="T32" fmla="*/ 59 w 59"/>
                <a:gd name="T33" fmla="*/ 0 h 49"/>
                <a:gd name="T34" fmla="*/ 59 w 59"/>
                <a:gd name="T3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49">
                  <a:moveTo>
                    <a:pt x="59" y="2"/>
                  </a:moveTo>
                  <a:cubicBezTo>
                    <a:pt x="55" y="2"/>
                    <a:pt x="54" y="3"/>
                    <a:pt x="51" y="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3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8" y="2"/>
                    <a:pt x="17" y="2"/>
                    <a:pt x="17" y="5"/>
                  </a:cubicBezTo>
                  <a:cubicBezTo>
                    <a:pt x="17" y="6"/>
                    <a:pt x="18" y="9"/>
                    <a:pt x="20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8" y="7"/>
                    <a:pt x="48" y="5"/>
                  </a:cubicBezTo>
                  <a:cubicBezTo>
                    <a:pt x="48" y="2"/>
                    <a:pt x="45" y="2"/>
                    <a:pt x="41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5"/>
            <p:cNvSpPr/>
            <p:nvPr/>
          </p:nvSpPr>
          <p:spPr bwMode="auto">
            <a:xfrm>
              <a:off x="8258175" y="4046538"/>
              <a:ext cx="217488" cy="204788"/>
            </a:xfrm>
            <a:custGeom>
              <a:avLst/>
              <a:gdLst>
                <a:gd name="T0" fmla="*/ 47 w 51"/>
                <a:gd name="T1" fmla="*/ 48 h 48"/>
                <a:gd name="T2" fmla="*/ 0 w 51"/>
                <a:gd name="T3" fmla="*/ 48 h 48"/>
                <a:gd name="T4" fmla="*/ 0 w 51"/>
                <a:gd name="T5" fmla="*/ 47 h 48"/>
                <a:gd name="T6" fmla="*/ 8 w 51"/>
                <a:gd name="T7" fmla="*/ 41 h 48"/>
                <a:gd name="T8" fmla="*/ 8 w 51"/>
                <a:gd name="T9" fmla="*/ 8 h 48"/>
                <a:gd name="T10" fmla="*/ 0 w 51"/>
                <a:gd name="T11" fmla="*/ 2 h 48"/>
                <a:gd name="T12" fmla="*/ 0 w 51"/>
                <a:gd name="T13" fmla="*/ 0 h 48"/>
                <a:gd name="T14" fmla="*/ 47 w 51"/>
                <a:gd name="T15" fmla="*/ 0 h 48"/>
                <a:gd name="T16" fmla="*/ 47 w 51"/>
                <a:gd name="T17" fmla="*/ 11 h 48"/>
                <a:gd name="T18" fmla="*/ 45 w 51"/>
                <a:gd name="T19" fmla="*/ 11 h 48"/>
                <a:gd name="T20" fmla="*/ 31 w 51"/>
                <a:gd name="T21" fmla="*/ 3 h 48"/>
                <a:gd name="T22" fmla="*/ 20 w 51"/>
                <a:gd name="T23" fmla="*/ 3 h 48"/>
                <a:gd name="T24" fmla="*/ 17 w 51"/>
                <a:gd name="T25" fmla="*/ 6 h 48"/>
                <a:gd name="T26" fmla="*/ 17 w 51"/>
                <a:gd name="T27" fmla="*/ 22 h 48"/>
                <a:gd name="T28" fmla="*/ 30 w 51"/>
                <a:gd name="T29" fmla="*/ 22 h 48"/>
                <a:gd name="T30" fmla="*/ 40 w 51"/>
                <a:gd name="T31" fmla="*/ 15 h 48"/>
                <a:gd name="T32" fmla="*/ 42 w 51"/>
                <a:gd name="T33" fmla="*/ 15 h 48"/>
                <a:gd name="T34" fmla="*/ 42 w 51"/>
                <a:gd name="T35" fmla="*/ 32 h 48"/>
                <a:gd name="T36" fmla="*/ 40 w 51"/>
                <a:gd name="T37" fmla="*/ 32 h 48"/>
                <a:gd name="T38" fmla="*/ 30 w 51"/>
                <a:gd name="T39" fmla="*/ 25 h 48"/>
                <a:gd name="T40" fmla="*/ 17 w 51"/>
                <a:gd name="T41" fmla="*/ 25 h 48"/>
                <a:gd name="T42" fmla="*/ 17 w 51"/>
                <a:gd name="T43" fmla="*/ 43 h 48"/>
                <a:gd name="T44" fmla="*/ 30 w 51"/>
                <a:gd name="T45" fmla="*/ 46 h 48"/>
                <a:gd name="T46" fmla="*/ 49 w 51"/>
                <a:gd name="T47" fmla="*/ 36 h 48"/>
                <a:gd name="T48" fmla="*/ 51 w 51"/>
                <a:gd name="T49" fmla="*/ 36 h 48"/>
                <a:gd name="T50" fmla="*/ 47 w 51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48">
                  <a:moveTo>
                    <a:pt x="47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8" y="46"/>
                    <a:pt x="8" y="4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6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3" y="4"/>
                    <a:pt x="41" y="3"/>
                    <a:pt x="3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3"/>
                    <a:pt x="17" y="3"/>
                    <a:pt x="17" y="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8" y="22"/>
                    <a:pt x="39" y="20"/>
                    <a:pt x="40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26"/>
                    <a:pt x="37" y="25"/>
                    <a:pt x="30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6"/>
                    <a:pt x="17" y="46"/>
                    <a:pt x="30" y="46"/>
                  </a:cubicBezTo>
                  <a:cubicBezTo>
                    <a:pt x="41" y="46"/>
                    <a:pt x="45" y="43"/>
                    <a:pt x="49" y="36"/>
                  </a:cubicBezTo>
                  <a:cubicBezTo>
                    <a:pt x="51" y="36"/>
                    <a:pt x="51" y="36"/>
                    <a:pt x="51" y="36"/>
                  </a:cubicBezTo>
                  <a:lnTo>
                    <a:pt x="4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 bwMode="auto">
            <a:xfrm>
              <a:off x="8488363" y="4046538"/>
              <a:ext cx="236538" cy="204788"/>
            </a:xfrm>
            <a:custGeom>
              <a:avLst/>
              <a:gdLst>
                <a:gd name="T0" fmla="*/ 16 w 56"/>
                <a:gd name="T1" fmla="*/ 6 h 48"/>
                <a:gd name="T2" fmla="*/ 22 w 56"/>
                <a:gd name="T3" fmla="*/ 3 h 48"/>
                <a:gd name="T4" fmla="*/ 36 w 56"/>
                <a:gd name="T5" fmla="*/ 13 h 48"/>
                <a:gd name="T6" fmla="*/ 16 w 56"/>
                <a:gd name="T7" fmla="*/ 24 h 48"/>
                <a:gd name="T8" fmla="*/ 16 w 56"/>
                <a:gd name="T9" fmla="*/ 6 h 48"/>
                <a:gd name="T10" fmla="*/ 56 w 56"/>
                <a:gd name="T11" fmla="*/ 47 h 48"/>
                <a:gd name="T12" fmla="*/ 48 w 56"/>
                <a:gd name="T13" fmla="*/ 44 h 48"/>
                <a:gd name="T14" fmla="*/ 30 w 56"/>
                <a:gd name="T15" fmla="*/ 25 h 48"/>
                <a:gd name="T16" fmla="*/ 46 w 56"/>
                <a:gd name="T17" fmla="*/ 13 h 48"/>
                <a:gd name="T18" fmla="*/ 24 w 56"/>
                <a:gd name="T19" fmla="*/ 0 h 48"/>
                <a:gd name="T20" fmla="*/ 0 w 56"/>
                <a:gd name="T21" fmla="*/ 0 h 48"/>
                <a:gd name="T22" fmla="*/ 0 w 56"/>
                <a:gd name="T23" fmla="*/ 2 h 48"/>
                <a:gd name="T24" fmla="*/ 7 w 56"/>
                <a:gd name="T25" fmla="*/ 8 h 48"/>
                <a:gd name="T26" fmla="*/ 7 w 56"/>
                <a:gd name="T27" fmla="*/ 40 h 48"/>
                <a:gd name="T28" fmla="*/ 0 w 56"/>
                <a:gd name="T29" fmla="*/ 47 h 48"/>
                <a:gd name="T30" fmla="*/ 0 w 56"/>
                <a:gd name="T31" fmla="*/ 48 h 48"/>
                <a:gd name="T32" fmla="*/ 24 w 56"/>
                <a:gd name="T33" fmla="*/ 48 h 48"/>
                <a:gd name="T34" fmla="*/ 24 w 56"/>
                <a:gd name="T35" fmla="*/ 47 h 48"/>
                <a:gd name="T36" fmla="*/ 16 w 56"/>
                <a:gd name="T37" fmla="*/ 41 h 48"/>
                <a:gd name="T38" fmla="*/ 16 w 56"/>
                <a:gd name="T39" fmla="*/ 26 h 48"/>
                <a:gd name="T40" fmla="*/ 21 w 56"/>
                <a:gd name="T41" fmla="*/ 26 h 48"/>
                <a:gd name="T42" fmla="*/ 42 w 56"/>
                <a:gd name="T43" fmla="*/ 48 h 48"/>
                <a:gd name="T44" fmla="*/ 56 w 56"/>
                <a:gd name="T45" fmla="*/ 48 h 48"/>
                <a:gd name="T46" fmla="*/ 56 w 56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8">
                  <a:moveTo>
                    <a:pt x="16" y="6"/>
                  </a:moveTo>
                  <a:cubicBezTo>
                    <a:pt x="16" y="4"/>
                    <a:pt x="17" y="3"/>
                    <a:pt x="22" y="3"/>
                  </a:cubicBezTo>
                  <a:cubicBezTo>
                    <a:pt x="25" y="3"/>
                    <a:pt x="36" y="3"/>
                    <a:pt x="36" y="13"/>
                  </a:cubicBezTo>
                  <a:cubicBezTo>
                    <a:pt x="36" y="23"/>
                    <a:pt x="23" y="24"/>
                    <a:pt x="16" y="24"/>
                  </a:cubicBezTo>
                  <a:lnTo>
                    <a:pt x="16" y="6"/>
                  </a:lnTo>
                  <a:close/>
                  <a:moveTo>
                    <a:pt x="56" y="47"/>
                  </a:moveTo>
                  <a:cubicBezTo>
                    <a:pt x="52" y="47"/>
                    <a:pt x="50" y="46"/>
                    <a:pt x="48" y="4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5" y="25"/>
                    <a:pt x="46" y="23"/>
                    <a:pt x="46" y="13"/>
                  </a:cubicBezTo>
                  <a:cubicBezTo>
                    <a:pt x="46" y="2"/>
                    <a:pt x="32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7" y="3"/>
                    <a:pt x="7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5"/>
                    <a:pt x="7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7" y="47"/>
                    <a:pt x="16" y="45"/>
                    <a:pt x="16" y="4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56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7"/>
            <p:cNvSpPr/>
            <p:nvPr/>
          </p:nvSpPr>
          <p:spPr bwMode="auto">
            <a:xfrm>
              <a:off x="874236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1 w 39"/>
                <a:gd name="T11" fmla="*/ 50 h 50"/>
                <a:gd name="T12" fmla="*/ 7 w 39"/>
                <a:gd name="T13" fmla="*/ 48 h 50"/>
                <a:gd name="T14" fmla="*/ 5 w 39"/>
                <a:gd name="T15" fmla="*/ 50 h 50"/>
                <a:gd name="T16" fmla="*/ 3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3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1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5" y="49"/>
                    <a:pt x="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3" y="20"/>
                    <a:pt x="3" y="13"/>
                  </a:cubicBezTo>
                  <a:cubicBezTo>
                    <a:pt x="3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8"/>
            <p:cNvSpPr/>
            <p:nvPr/>
          </p:nvSpPr>
          <p:spPr bwMode="auto">
            <a:xfrm>
              <a:off x="8937625" y="4046538"/>
              <a:ext cx="109538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9"/>
            <p:cNvSpPr/>
            <p:nvPr/>
          </p:nvSpPr>
          <p:spPr bwMode="auto">
            <a:xfrm>
              <a:off x="9059863" y="4046538"/>
              <a:ext cx="212725" cy="204788"/>
            </a:xfrm>
            <a:custGeom>
              <a:avLst/>
              <a:gdLst>
                <a:gd name="T0" fmla="*/ 38 w 50"/>
                <a:gd name="T1" fmla="*/ 48 h 48"/>
                <a:gd name="T2" fmla="*/ 13 w 50"/>
                <a:gd name="T3" fmla="*/ 48 h 48"/>
                <a:gd name="T4" fmla="*/ 13 w 50"/>
                <a:gd name="T5" fmla="*/ 47 h 48"/>
                <a:gd name="T6" fmla="*/ 21 w 50"/>
                <a:gd name="T7" fmla="*/ 40 h 48"/>
                <a:gd name="T8" fmla="*/ 21 w 50"/>
                <a:gd name="T9" fmla="*/ 4 h 48"/>
                <a:gd name="T10" fmla="*/ 16 w 50"/>
                <a:gd name="T11" fmla="*/ 4 h 48"/>
                <a:gd name="T12" fmla="*/ 2 w 50"/>
                <a:gd name="T13" fmla="*/ 13 h 48"/>
                <a:gd name="T14" fmla="*/ 0 w 50"/>
                <a:gd name="T15" fmla="*/ 13 h 48"/>
                <a:gd name="T16" fmla="*/ 1 w 50"/>
                <a:gd name="T17" fmla="*/ 0 h 48"/>
                <a:gd name="T18" fmla="*/ 50 w 50"/>
                <a:gd name="T19" fmla="*/ 0 h 48"/>
                <a:gd name="T20" fmla="*/ 50 w 50"/>
                <a:gd name="T21" fmla="*/ 13 h 48"/>
                <a:gd name="T22" fmla="*/ 48 w 50"/>
                <a:gd name="T23" fmla="*/ 13 h 48"/>
                <a:gd name="T24" fmla="*/ 34 w 50"/>
                <a:gd name="T25" fmla="*/ 4 h 48"/>
                <a:gd name="T26" fmla="*/ 30 w 50"/>
                <a:gd name="T27" fmla="*/ 4 h 48"/>
                <a:gd name="T28" fmla="*/ 30 w 50"/>
                <a:gd name="T29" fmla="*/ 41 h 48"/>
                <a:gd name="T30" fmla="*/ 38 w 50"/>
                <a:gd name="T31" fmla="*/ 47 h 48"/>
                <a:gd name="T32" fmla="*/ 38 w 50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8">
                  <a:moveTo>
                    <a:pt x="38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20" y="47"/>
                    <a:pt x="21" y="45"/>
                    <a:pt x="21" y="40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6" y="4"/>
                    <a:pt x="4" y="5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5"/>
                    <a:pt x="44" y="4"/>
                    <a:pt x="34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31" y="47"/>
                    <a:pt x="38" y="47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0"/>
            <p:cNvSpPr/>
            <p:nvPr/>
          </p:nvSpPr>
          <p:spPr bwMode="auto">
            <a:xfrm>
              <a:off x="9290050" y="4046538"/>
              <a:ext cx="249238" cy="204788"/>
            </a:xfrm>
            <a:custGeom>
              <a:avLst/>
              <a:gdLst>
                <a:gd name="T0" fmla="*/ 59 w 59"/>
                <a:gd name="T1" fmla="*/ 2 h 48"/>
                <a:gd name="T2" fmla="*/ 47 w 59"/>
                <a:gd name="T3" fmla="*/ 10 h 48"/>
                <a:gd name="T4" fmla="*/ 34 w 59"/>
                <a:gd name="T5" fmla="*/ 26 h 48"/>
                <a:gd name="T6" fmla="*/ 34 w 59"/>
                <a:gd name="T7" fmla="*/ 41 h 48"/>
                <a:gd name="T8" fmla="*/ 43 w 59"/>
                <a:gd name="T9" fmla="*/ 47 h 48"/>
                <a:gd name="T10" fmla="*/ 43 w 59"/>
                <a:gd name="T11" fmla="*/ 48 h 48"/>
                <a:gd name="T12" fmla="*/ 16 w 59"/>
                <a:gd name="T13" fmla="*/ 48 h 48"/>
                <a:gd name="T14" fmla="*/ 16 w 59"/>
                <a:gd name="T15" fmla="*/ 47 h 48"/>
                <a:gd name="T16" fmla="*/ 25 w 59"/>
                <a:gd name="T17" fmla="*/ 40 h 48"/>
                <a:gd name="T18" fmla="*/ 25 w 59"/>
                <a:gd name="T19" fmla="*/ 27 h 48"/>
                <a:gd name="T20" fmla="*/ 14 w 59"/>
                <a:gd name="T21" fmla="*/ 13 h 48"/>
                <a:gd name="T22" fmla="*/ 0 w 59"/>
                <a:gd name="T23" fmla="*/ 2 h 48"/>
                <a:gd name="T24" fmla="*/ 0 w 59"/>
                <a:gd name="T25" fmla="*/ 0 h 48"/>
                <a:gd name="T26" fmla="*/ 24 w 59"/>
                <a:gd name="T27" fmla="*/ 0 h 48"/>
                <a:gd name="T28" fmla="*/ 24 w 59"/>
                <a:gd name="T29" fmla="*/ 2 h 48"/>
                <a:gd name="T30" fmla="*/ 18 w 59"/>
                <a:gd name="T31" fmla="*/ 4 h 48"/>
                <a:gd name="T32" fmla="*/ 19 w 59"/>
                <a:gd name="T33" fmla="*/ 7 h 48"/>
                <a:gd name="T34" fmla="*/ 32 w 59"/>
                <a:gd name="T35" fmla="*/ 23 h 48"/>
                <a:gd name="T36" fmla="*/ 45 w 59"/>
                <a:gd name="T37" fmla="*/ 7 h 48"/>
                <a:gd name="T38" fmla="*/ 46 w 59"/>
                <a:gd name="T39" fmla="*/ 4 h 48"/>
                <a:gd name="T40" fmla="*/ 40 w 59"/>
                <a:gd name="T41" fmla="*/ 2 h 48"/>
                <a:gd name="T42" fmla="*/ 40 w 59"/>
                <a:gd name="T43" fmla="*/ 0 h 48"/>
                <a:gd name="T44" fmla="*/ 59 w 59"/>
                <a:gd name="T45" fmla="*/ 0 h 48"/>
                <a:gd name="T46" fmla="*/ 59 w 59"/>
                <a:gd name="T4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48">
                  <a:moveTo>
                    <a:pt x="59" y="2"/>
                  </a:moveTo>
                  <a:cubicBezTo>
                    <a:pt x="56" y="2"/>
                    <a:pt x="53" y="2"/>
                    <a:pt x="47" y="10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6"/>
                    <a:pt x="35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25" y="47"/>
                    <a:pt x="25" y="45"/>
                    <a:pt x="25" y="40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2"/>
                    <a:pt x="18" y="2"/>
                    <a:pt x="18" y="4"/>
                  </a:cubicBezTo>
                  <a:cubicBezTo>
                    <a:pt x="18" y="5"/>
                    <a:pt x="18" y="6"/>
                    <a:pt x="19" y="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6" y="2"/>
                    <a:pt x="42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1"/>
            <p:cNvSpPr>
              <a:spLocks noEditPoints="1"/>
            </p:cNvSpPr>
            <p:nvPr/>
          </p:nvSpPr>
          <p:spPr bwMode="auto">
            <a:xfrm>
              <a:off x="2571750" y="2347913"/>
              <a:ext cx="2154238" cy="2184400"/>
            </a:xfrm>
            <a:custGeom>
              <a:avLst/>
              <a:gdLst>
                <a:gd name="T0" fmla="*/ 254 w 508"/>
                <a:gd name="T1" fmla="*/ 0 h 513"/>
                <a:gd name="T2" fmla="*/ 0 w 508"/>
                <a:gd name="T3" fmla="*/ 256 h 513"/>
                <a:gd name="T4" fmla="*/ 254 w 508"/>
                <a:gd name="T5" fmla="*/ 513 h 513"/>
                <a:gd name="T6" fmla="*/ 508 w 508"/>
                <a:gd name="T7" fmla="*/ 256 h 513"/>
                <a:gd name="T8" fmla="*/ 254 w 508"/>
                <a:gd name="T9" fmla="*/ 0 h 513"/>
                <a:gd name="T10" fmla="*/ 254 w 508"/>
                <a:gd name="T11" fmla="*/ 504 h 513"/>
                <a:gd name="T12" fmla="*/ 9 w 508"/>
                <a:gd name="T13" fmla="*/ 256 h 513"/>
                <a:gd name="T14" fmla="*/ 254 w 508"/>
                <a:gd name="T15" fmla="*/ 9 h 513"/>
                <a:gd name="T16" fmla="*/ 499 w 508"/>
                <a:gd name="T17" fmla="*/ 256 h 513"/>
                <a:gd name="T18" fmla="*/ 254 w 508"/>
                <a:gd name="T19" fmla="*/ 50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513">
                  <a:moveTo>
                    <a:pt x="254" y="0"/>
                  </a:moveTo>
                  <a:cubicBezTo>
                    <a:pt x="114" y="0"/>
                    <a:pt x="0" y="115"/>
                    <a:pt x="0" y="256"/>
                  </a:cubicBezTo>
                  <a:cubicBezTo>
                    <a:pt x="0" y="398"/>
                    <a:pt x="114" y="513"/>
                    <a:pt x="254" y="513"/>
                  </a:cubicBezTo>
                  <a:cubicBezTo>
                    <a:pt x="394" y="513"/>
                    <a:pt x="508" y="398"/>
                    <a:pt x="508" y="256"/>
                  </a:cubicBezTo>
                  <a:cubicBezTo>
                    <a:pt x="508" y="115"/>
                    <a:pt x="394" y="0"/>
                    <a:pt x="254" y="0"/>
                  </a:cubicBezTo>
                  <a:close/>
                  <a:moveTo>
                    <a:pt x="254" y="504"/>
                  </a:moveTo>
                  <a:cubicBezTo>
                    <a:pt x="119" y="504"/>
                    <a:pt x="9" y="393"/>
                    <a:pt x="9" y="256"/>
                  </a:cubicBezTo>
                  <a:cubicBezTo>
                    <a:pt x="9" y="119"/>
                    <a:pt x="119" y="9"/>
                    <a:pt x="254" y="9"/>
                  </a:cubicBezTo>
                  <a:cubicBezTo>
                    <a:pt x="389" y="9"/>
                    <a:pt x="499" y="119"/>
                    <a:pt x="499" y="256"/>
                  </a:cubicBezTo>
                  <a:cubicBezTo>
                    <a:pt x="499" y="393"/>
                    <a:pt x="389" y="504"/>
                    <a:pt x="254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2"/>
            <p:cNvSpPr/>
            <p:nvPr/>
          </p:nvSpPr>
          <p:spPr bwMode="auto">
            <a:xfrm>
              <a:off x="3449638" y="4246563"/>
              <a:ext cx="134938" cy="149225"/>
            </a:xfrm>
            <a:custGeom>
              <a:avLst/>
              <a:gdLst>
                <a:gd name="T0" fmla="*/ 16 w 32"/>
                <a:gd name="T1" fmla="*/ 22 h 35"/>
                <a:gd name="T2" fmla="*/ 17 w 32"/>
                <a:gd name="T3" fmla="*/ 16 h 35"/>
                <a:gd name="T4" fmla="*/ 31 w 32"/>
                <a:gd name="T5" fmla="*/ 18 h 35"/>
                <a:gd name="T6" fmla="*/ 29 w 32"/>
                <a:gd name="T7" fmla="*/ 31 h 35"/>
                <a:gd name="T8" fmla="*/ 23 w 32"/>
                <a:gd name="T9" fmla="*/ 34 h 35"/>
                <a:gd name="T10" fmla="*/ 15 w 32"/>
                <a:gd name="T11" fmla="*/ 34 h 35"/>
                <a:gd name="T12" fmla="*/ 6 w 32"/>
                <a:gd name="T13" fmla="*/ 31 h 35"/>
                <a:gd name="T14" fmla="*/ 1 w 32"/>
                <a:gd name="T15" fmla="*/ 24 h 35"/>
                <a:gd name="T16" fmla="*/ 1 w 32"/>
                <a:gd name="T17" fmla="*/ 15 h 35"/>
                <a:gd name="T18" fmla="*/ 4 w 32"/>
                <a:gd name="T19" fmla="*/ 6 h 35"/>
                <a:gd name="T20" fmla="*/ 11 w 32"/>
                <a:gd name="T21" fmla="*/ 1 h 35"/>
                <a:gd name="T22" fmla="*/ 19 w 32"/>
                <a:gd name="T23" fmla="*/ 1 h 35"/>
                <a:gd name="T24" fmla="*/ 28 w 32"/>
                <a:gd name="T25" fmla="*/ 5 h 35"/>
                <a:gd name="T26" fmla="*/ 32 w 32"/>
                <a:gd name="T27" fmla="*/ 12 h 35"/>
                <a:gd name="T28" fmla="*/ 25 w 32"/>
                <a:gd name="T29" fmla="*/ 12 h 35"/>
                <a:gd name="T30" fmla="*/ 23 w 32"/>
                <a:gd name="T31" fmla="*/ 8 h 35"/>
                <a:gd name="T32" fmla="*/ 18 w 32"/>
                <a:gd name="T33" fmla="*/ 6 h 35"/>
                <a:gd name="T34" fmla="*/ 11 w 32"/>
                <a:gd name="T35" fmla="*/ 8 h 35"/>
                <a:gd name="T36" fmla="*/ 7 w 32"/>
                <a:gd name="T37" fmla="*/ 16 h 35"/>
                <a:gd name="T38" fmla="*/ 9 w 32"/>
                <a:gd name="T39" fmla="*/ 25 h 35"/>
                <a:gd name="T40" fmla="*/ 15 w 32"/>
                <a:gd name="T41" fmla="*/ 29 h 35"/>
                <a:gd name="T42" fmla="*/ 19 w 32"/>
                <a:gd name="T43" fmla="*/ 28 h 35"/>
                <a:gd name="T44" fmla="*/ 23 w 32"/>
                <a:gd name="T45" fmla="*/ 27 h 35"/>
                <a:gd name="T46" fmla="*/ 24 w 32"/>
                <a:gd name="T47" fmla="*/ 23 h 35"/>
                <a:gd name="T48" fmla="*/ 16 w 32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35">
                  <a:moveTo>
                    <a:pt x="16" y="22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6" y="33"/>
                    <a:pt x="23" y="34"/>
                  </a:cubicBezTo>
                  <a:cubicBezTo>
                    <a:pt x="20" y="34"/>
                    <a:pt x="17" y="35"/>
                    <a:pt x="15" y="34"/>
                  </a:cubicBezTo>
                  <a:cubicBezTo>
                    <a:pt x="11" y="34"/>
                    <a:pt x="8" y="33"/>
                    <a:pt x="6" y="31"/>
                  </a:cubicBezTo>
                  <a:cubicBezTo>
                    <a:pt x="4" y="29"/>
                    <a:pt x="2" y="27"/>
                    <a:pt x="1" y="24"/>
                  </a:cubicBezTo>
                  <a:cubicBezTo>
                    <a:pt x="0" y="21"/>
                    <a:pt x="0" y="18"/>
                    <a:pt x="1" y="15"/>
                  </a:cubicBezTo>
                  <a:cubicBezTo>
                    <a:pt x="1" y="11"/>
                    <a:pt x="2" y="9"/>
                    <a:pt x="4" y="6"/>
                  </a:cubicBezTo>
                  <a:cubicBezTo>
                    <a:pt x="6" y="4"/>
                    <a:pt x="8" y="2"/>
                    <a:pt x="11" y="1"/>
                  </a:cubicBezTo>
                  <a:cubicBezTo>
                    <a:pt x="14" y="0"/>
                    <a:pt x="16" y="0"/>
                    <a:pt x="19" y="1"/>
                  </a:cubicBezTo>
                  <a:cubicBezTo>
                    <a:pt x="23" y="1"/>
                    <a:pt x="26" y="2"/>
                    <a:pt x="28" y="5"/>
                  </a:cubicBezTo>
                  <a:cubicBezTo>
                    <a:pt x="31" y="7"/>
                    <a:pt x="32" y="9"/>
                    <a:pt x="32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4" y="9"/>
                    <a:pt x="23" y="8"/>
                  </a:cubicBezTo>
                  <a:cubicBezTo>
                    <a:pt x="22" y="7"/>
                    <a:pt x="20" y="6"/>
                    <a:pt x="18" y="6"/>
                  </a:cubicBezTo>
                  <a:cubicBezTo>
                    <a:pt x="16" y="6"/>
                    <a:pt x="13" y="6"/>
                    <a:pt x="11" y="8"/>
                  </a:cubicBezTo>
                  <a:cubicBezTo>
                    <a:pt x="9" y="9"/>
                    <a:pt x="8" y="12"/>
                    <a:pt x="7" y="16"/>
                  </a:cubicBezTo>
                  <a:cubicBezTo>
                    <a:pt x="7" y="19"/>
                    <a:pt x="7" y="22"/>
                    <a:pt x="9" y="25"/>
                  </a:cubicBezTo>
                  <a:cubicBezTo>
                    <a:pt x="10" y="27"/>
                    <a:pt x="12" y="28"/>
                    <a:pt x="15" y="29"/>
                  </a:cubicBezTo>
                  <a:cubicBezTo>
                    <a:pt x="16" y="29"/>
                    <a:pt x="18" y="29"/>
                    <a:pt x="19" y="28"/>
                  </a:cubicBezTo>
                  <a:cubicBezTo>
                    <a:pt x="21" y="28"/>
                    <a:pt x="22" y="28"/>
                    <a:pt x="23" y="27"/>
                  </a:cubicBezTo>
                  <a:cubicBezTo>
                    <a:pt x="24" y="23"/>
                    <a:pt x="24" y="23"/>
                    <a:pt x="24" y="23"/>
                  </a:cubicBezTo>
                  <a:lnTo>
                    <a:pt x="1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3"/>
            <p:cNvSpPr/>
            <p:nvPr/>
          </p:nvSpPr>
          <p:spPr bwMode="auto">
            <a:xfrm>
              <a:off x="3287713" y="4198938"/>
              <a:ext cx="153988" cy="166688"/>
            </a:xfrm>
            <a:custGeom>
              <a:avLst/>
              <a:gdLst>
                <a:gd name="T0" fmla="*/ 0 w 97"/>
                <a:gd name="T1" fmla="*/ 84 h 105"/>
                <a:gd name="T2" fmla="*/ 30 w 97"/>
                <a:gd name="T3" fmla="*/ 0 h 105"/>
                <a:gd name="T4" fmla="*/ 46 w 97"/>
                <a:gd name="T5" fmla="*/ 6 h 105"/>
                <a:gd name="T6" fmla="*/ 62 w 97"/>
                <a:gd name="T7" fmla="*/ 73 h 105"/>
                <a:gd name="T8" fmla="*/ 81 w 97"/>
                <a:gd name="T9" fmla="*/ 17 h 105"/>
                <a:gd name="T10" fmla="*/ 97 w 97"/>
                <a:gd name="T11" fmla="*/ 22 h 105"/>
                <a:gd name="T12" fmla="*/ 67 w 97"/>
                <a:gd name="T13" fmla="*/ 105 h 105"/>
                <a:gd name="T14" fmla="*/ 49 w 97"/>
                <a:gd name="T15" fmla="*/ 100 h 105"/>
                <a:gd name="T16" fmla="*/ 35 w 97"/>
                <a:gd name="T17" fmla="*/ 35 h 105"/>
                <a:gd name="T18" fmla="*/ 17 w 97"/>
                <a:gd name="T19" fmla="*/ 89 h 105"/>
                <a:gd name="T20" fmla="*/ 0 w 97"/>
                <a:gd name="T21" fmla="*/ 8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5">
                  <a:moveTo>
                    <a:pt x="0" y="84"/>
                  </a:moveTo>
                  <a:lnTo>
                    <a:pt x="30" y="0"/>
                  </a:lnTo>
                  <a:lnTo>
                    <a:pt x="46" y="6"/>
                  </a:lnTo>
                  <a:lnTo>
                    <a:pt x="62" y="73"/>
                  </a:lnTo>
                  <a:lnTo>
                    <a:pt x="81" y="17"/>
                  </a:lnTo>
                  <a:lnTo>
                    <a:pt x="97" y="22"/>
                  </a:lnTo>
                  <a:lnTo>
                    <a:pt x="67" y="105"/>
                  </a:lnTo>
                  <a:lnTo>
                    <a:pt x="49" y="100"/>
                  </a:lnTo>
                  <a:lnTo>
                    <a:pt x="35" y="35"/>
                  </a:lnTo>
                  <a:lnTo>
                    <a:pt x="17" y="89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4"/>
            <p:cNvSpPr/>
            <p:nvPr/>
          </p:nvSpPr>
          <p:spPr bwMode="auto">
            <a:xfrm>
              <a:off x="2889250" y="3935413"/>
              <a:ext cx="182563" cy="174625"/>
            </a:xfrm>
            <a:custGeom>
              <a:avLst/>
              <a:gdLst>
                <a:gd name="T0" fmla="*/ 0 w 115"/>
                <a:gd name="T1" fmla="*/ 56 h 110"/>
                <a:gd name="T2" fmla="*/ 67 w 115"/>
                <a:gd name="T3" fmla="*/ 0 h 110"/>
                <a:gd name="T4" fmla="*/ 81 w 115"/>
                <a:gd name="T5" fmla="*/ 14 h 110"/>
                <a:gd name="T6" fmla="*/ 59 w 115"/>
                <a:gd name="T7" fmla="*/ 78 h 110"/>
                <a:gd name="T8" fmla="*/ 105 w 115"/>
                <a:gd name="T9" fmla="*/ 40 h 110"/>
                <a:gd name="T10" fmla="*/ 115 w 115"/>
                <a:gd name="T11" fmla="*/ 54 h 110"/>
                <a:gd name="T12" fmla="*/ 46 w 115"/>
                <a:gd name="T13" fmla="*/ 110 h 110"/>
                <a:gd name="T14" fmla="*/ 35 w 115"/>
                <a:gd name="T15" fmla="*/ 97 h 110"/>
                <a:gd name="T16" fmla="*/ 56 w 115"/>
                <a:gd name="T17" fmla="*/ 32 h 110"/>
                <a:gd name="T18" fmla="*/ 11 w 115"/>
                <a:gd name="T19" fmla="*/ 70 h 110"/>
                <a:gd name="T20" fmla="*/ 0 w 115"/>
                <a:gd name="T21" fmla="*/ 5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10">
                  <a:moveTo>
                    <a:pt x="0" y="56"/>
                  </a:moveTo>
                  <a:lnTo>
                    <a:pt x="67" y="0"/>
                  </a:lnTo>
                  <a:lnTo>
                    <a:pt x="81" y="14"/>
                  </a:lnTo>
                  <a:lnTo>
                    <a:pt x="59" y="78"/>
                  </a:lnTo>
                  <a:lnTo>
                    <a:pt x="105" y="40"/>
                  </a:lnTo>
                  <a:lnTo>
                    <a:pt x="115" y="54"/>
                  </a:lnTo>
                  <a:lnTo>
                    <a:pt x="46" y="110"/>
                  </a:lnTo>
                  <a:lnTo>
                    <a:pt x="35" y="97"/>
                  </a:lnTo>
                  <a:lnTo>
                    <a:pt x="56" y="32"/>
                  </a:lnTo>
                  <a:lnTo>
                    <a:pt x="11" y="7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5"/>
            <p:cNvSpPr>
              <a:spLocks noEditPoints="1"/>
            </p:cNvSpPr>
            <p:nvPr/>
          </p:nvSpPr>
          <p:spPr bwMode="auto">
            <a:xfrm>
              <a:off x="3144838" y="4144963"/>
              <a:ext cx="147638" cy="147638"/>
            </a:xfrm>
            <a:custGeom>
              <a:avLst/>
              <a:gdLst>
                <a:gd name="T0" fmla="*/ 17 w 35"/>
                <a:gd name="T1" fmla="*/ 7 h 35"/>
                <a:gd name="T2" fmla="*/ 24 w 35"/>
                <a:gd name="T3" fmla="*/ 8 h 35"/>
                <a:gd name="T4" fmla="*/ 28 w 35"/>
                <a:gd name="T5" fmla="*/ 14 h 35"/>
                <a:gd name="T6" fmla="*/ 26 w 35"/>
                <a:gd name="T7" fmla="*/ 22 h 35"/>
                <a:gd name="T8" fmla="*/ 19 w 35"/>
                <a:gd name="T9" fmla="*/ 28 h 35"/>
                <a:gd name="T10" fmla="*/ 12 w 35"/>
                <a:gd name="T11" fmla="*/ 27 h 35"/>
                <a:gd name="T12" fmla="*/ 8 w 35"/>
                <a:gd name="T13" fmla="*/ 21 h 35"/>
                <a:gd name="T14" fmla="*/ 10 w 35"/>
                <a:gd name="T15" fmla="*/ 13 h 35"/>
                <a:gd name="T16" fmla="*/ 17 w 35"/>
                <a:gd name="T17" fmla="*/ 7 h 35"/>
                <a:gd name="T18" fmla="*/ 1 w 35"/>
                <a:gd name="T19" fmla="*/ 22 h 35"/>
                <a:gd name="T20" fmla="*/ 9 w 35"/>
                <a:gd name="T21" fmla="*/ 32 h 35"/>
                <a:gd name="T22" fmla="*/ 21 w 35"/>
                <a:gd name="T23" fmla="*/ 34 h 35"/>
                <a:gd name="T24" fmla="*/ 32 w 35"/>
                <a:gd name="T25" fmla="*/ 26 h 35"/>
                <a:gd name="T26" fmla="*/ 35 w 35"/>
                <a:gd name="T27" fmla="*/ 13 h 35"/>
                <a:gd name="T28" fmla="*/ 27 w 35"/>
                <a:gd name="T29" fmla="*/ 3 h 35"/>
                <a:gd name="T30" fmla="*/ 20 w 35"/>
                <a:gd name="T31" fmla="*/ 0 h 35"/>
                <a:gd name="T32" fmla="*/ 15 w 35"/>
                <a:gd name="T33" fmla="*/ 1 h 35"/>
                <a:gd name="T34" fmla="*/ 10 w 35"/>
                <a:gd name="T35" fmla="*/ 3 h 35"/>
                <a:gd name="T36" fmla="*/ 4 w 35"/>
                <a:gd name="T37" fmla="*/ 9 h 35"/>
                <a:gd name="T38" fmla="*/ 1 w 35"/>
                <a:gd name="T3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5">
                  <a:moveTo>
                    <a:pt x="17" y="7"/>
                  </a:moveTo>
                  <a:cubicBezTo>
                    <a:pt x="19" y="6"/>
                    <a:pt x="22" y="6"/>
                    <a:pt x="24" y="8"/>
                  </a:cubicBezTo>
                  <a:cubicBezTo>
                    <a:pt x="26" y="9"/>
                    <a:pt x="28" y="11"/>
                    <a:pt x="28" y="14"/>
                  </a:cubicBezTo>
                  <a:cubicBezTo>
                    <a:pt x="29" y="16"/>
                    <a:pt x="28" y="19"/>
                    <a:pt x="26" y="22"/>
                  </a:cubicBezTo>
                  <a:cubicBezTo>
                    <a:pt x="24" y="25"/>
                    <a:pt x="22" y="27"/>
                    <a:pt x="19" y="28"/>
                  </a:cubicBezTo>
                  <a:cubicBezTo>
                    <a:pt x="17" y="29"/>
                    <a:pt x="14" y="29"/>
                    <a:pt x="12" y="27"/>
                  </a:cubicBezTo>
                  <a:cubicBezTo>
                    <a:pt x="10" y="26"/>
                    <a:pt x="8" y="24"/>
                    <a:pt x="8" y="21"/>
                  </a:cubicBezTo>
                  <a:cubicBezTo>
                    <a:pt x="7" y="19"/>
                    <a:pt x="8" y="16"/>
                    <a:pt x="10" y="13"/>
                  </a:cubicBezTo>
                  <a:cubicBezTo>
                    <a:pt x="12" y="10"/>
                    <a:pt x="14" y="8"/>
                    <a:pt x="17" y="7"/>
                  </a:cubicBezTo>
                  <a:close/>
                  <a:moveTo>
                    <a:pt x="1" y="22"/>
                  </a:moveTo>
                  <a:cubicBezTo>
                    <a:pt x="2" y="26"/>
                    <a:pt x="5" y="30"/>
                    <a:pt x="9" y="32"/>
                  </a:cubicBezTo>
                  <a:cubicBezTo>
                    <a:pt x="13" y="35"/>
                    <a:pt x="17" y="35"/>
                    <a:pt x="21" y="34"/>
                  </a:cubicBezTo>
                  <a:cubicBezTo>
                    <a:pt x="26" y="33"/>
                    <a:pt x="29" y="30"/>
                    <a:pt x="32" y="26"/>
                  </a:cubicBezTo>
                  <a:cubicBezTo>
                    <a:pt x="35" y="21"/>
                    <a:pt x="35" y="17"/>
                    <a:pt x="35" y="13"/>
                  </a:cubicBezTo>
                  <a:cubicBezTo>
                    <a:pt x="34" y="9"/>
                    <a:pt x="31" y="5"/>
                    <a:pt x="27" y="3"/>
                  </a:cubicBezTo>
                  <a:cubicBezTo>
                    <a:pt x="24" y="2"/>
                    <a:pt x="22" y="1"/>
                    <a:pt x="20" y="0"/>
                  </a:cubicBezTo>
                  <a:cubicBezTo>
                    <a:pt x="18" y="0"/>
                    <a:pt x="17" y="0"/>
                    <a:pt x="15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8" y="4"/>
                    <a:pt x="6" y="7"/>
                    <a:pt x="4" y="9"/>
                  </a:cubicBezTo>
                  <a:cubicBezTo>
                    <a:pt x="1" y="14"/>
                    <a:pt x="0" y="18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6"/>
            <p:cNvSpPr>
              <a:spLocks noEditPoints="1"/>
            </p:cNvSpPr>
            <p:nvPr/>
          </p:nvSpPr>
          <p:spPr bwMode="auto">
            <a:xfrm>
              <a:off x="3000375" y="4038600"/>
              <a:ext cx="157163" cy="160338"/>
            </a:xfrm>
            <a:custGeom>
              <a:avLst/>
              <a:gdLst>
                <a:gd name="T0" fmla="*/ 25 w 37"/>
                <a:gd name="T1" fmla="*/ 11 h 38"/>
                <a:gd name="T2" fmla="*/ 29 w 37"/>
                <a:gd name="T3" fmla="*/ 15 h 38"/>
                <a:gd name="T4" fmla="*/ 31 w 37"/>
                <a:gd name="T5" fmla="*/ 18 h 38"/>
                <a:gd name="T6" fmla="*/ 30 w 37"/>
                <a:gd name="T7" fmla="*/ 21 h 38"/>
                <a:gd name="T8" fmla="*/ 27 w 37"/>
                <a:gd name="T9" fmla="*/ 26 h 38"/>
                <a:gd name="T10" fmla="*/ 22 w 37"/>
                <a:gd name="T11" fmla="*/ 30 h 38"/>
                <a:gd name="T12" fmla="*/ 19 w 37"/>
                <a:gd name="T13" fmla="*/ 32 h 38"/>
                <a:gd name="T14" fmla="*/ 16 w 37"/>
                <a:gd name="T15" fmla="*/ 31 h 38"/>
                <a:gd name="T16" fmla="*/ 13 w 37"/>
                <a:gd name="T17" fmla="*/ 29 h 38"/>
                <a:gd name="T18" fmla="*/ 9 w 37"/>
                <a:gd name="T19" fmla="*/ 25 h 38"/>
                <a:gd name="T20" fmla="*/ 23 w 37"/>
                <a:gd name="T21" fmla="*/ 9 h 38"/>
                <a:gd name="T22" fmla="*/ 25 w 37"/>
                <a:gd name="T23" fmla="*/ 11 h 38"/>
                <a:gd name="T24" fmla="*/ 0 w 37"/>
                <a:gd name="T25" fmla="*/ 25 h 38"/>
                <a:gd name="T26" fmla="*/ 10 w 37"/>
                <a:gd name="T27" fmla="*/ 33 h 38"/>
                <a:gd name="T28" fmla="*/ 15 w 37"/>
                <a:gd name="T29" fmla="*/ 37 h 38"/>
                <a:gd name="T30" fmla="*/ 20 w 37"/>
                <a:gd name="T31" fmla="*/ 38 h 38"/>
                <a:gd name="T32" fmla="*/ 27 w 37"/>
                <a:gd name="T33" fmla="*/ 36 h 38"/>
                <a:gd name="T34" fmla="*/ 32 w 37"/>
                <a:gd name="T35" fmla="*/ 31 h 38"/>
                <a:gd name="T36" fmla="*/ 36 w 37"/>
                <a:gd name="T37" fmla="*/ 24 h 38"/>
                <a:gd name="T38" fmla="*/ 37 w 37"/>
                <a:gd name="T39" fmla="*/ 18 h 38"/>
                <a:gd name="T40" fmla="*/ 35 w 37"/>
                <a:gd name="T41" fmla="*/ 13 h 38"/>
                <a:gd name="T42" fmla="*/ 31 w 37"/>
                <a:gd name="T43" fmla="*/ 8 h 38"/>
                <a:gd name="T44" fmla="*/ 22 w 37"/>
                <a:gd name="T45" fmla="*/ 0 h 38"/>
                <a:gd name="T46" fmla="*/ 0 w 37"/>
                <a:gd name="T4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38">
                  <a:moveTo>
                    <a:pt x="25" y="11"/>
                  </a:moveTo>
                  <a:cubicBezTo>
                    <a:pt x="28" y="13"/>
                    <a:pt x="29" y="14"/>
                    <a:pt x="29" y="15"/>
                  </a:cubicBezTo>
                  <a:cubicBezTo>
                    <a:pt x="30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1"/>
                  </a:cubicBezTo>
                  <a:cubicBezTo>
                    <a:pt x="30" y="23"/>
                    <a:pt x="28" y="24"/>
                    <a:pt x="27" y="26"/>
                  </a:cubicBezTo>
                  <a:cubicBezTo>
                    <a:pt x="25" y="28"/>
                    <a:pt x="24" y="29"/>
                    <a:pt x="22" y="30"/>
                  </a:cubicBezTo>
                  <a:cubicBezTo>
                    <a:pt x="21" y="31"/>
                    <a:pt x="20" y="32"/>
                    <a:pt x="19" y="32"/>
                  </a:cubicBezTo>
                  <a:cubicBezTo>
                    <a:pt x="18" y="32"/>
                    <a:pt x="17" y="31"/>
                    <a:pt x="16" y="31"/>
                  </a:cubicBezTo>
                  <a:cubicBezTo>
                    <a:pt x="15" y="31"/>
                    <a:pt x="14" y="30"/>
                    <a:pt x="13" y="29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25" y="11"/>
                  </a:lnTo>
                  <a:close/>
                  <a:moveTo>
                    <a:pt x="0" y="25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7" y="37"/>
                    <a:pt x="18" y="38"/>
                    <a:pt x="20" y="38"/>
                  </a:cubicBezTo>
                  <a:cubicBezTo>
                    <a:pt x="22" y="38"/>
                    <a:pt x="24" y="37"/>
                    <a:pt x="27" y="36"/>
                  </a:cubicBezTo>
                  <a:cubicBezTo>
                    <a:pt x="28" y="34"/>
                    <a:pt x="30" y="33"/>
                    <a:pt x="32" y="31"/>
                  </a:cubicBezTo>
                  <a:cubicBezTo>
                    <a:pt x="34" y="28"/>
                    <a:pt x="35" y="26"/>
                    <a:pt x="36" y="24"/>
                  </a:cubicBezTo>
                  <a:cubicBezTo>
                    <a:pt x="37" y="22"/>
                    <a:pt x="37" y="20"/>
                    <a:pt x="37" y="18"/>
                  </a:cubicBezTo>
                  <a:cubicBezTo>
                    <a:pt x="37" y="16"/>
                    <a:pt x="36" y="14"/>
                    <a:pt x="35" y="13"/>
                  </a:cubicBezTo>
                  <a:cubicBezTo>
                    <a:pt x="35" y="11"/>
                    <a:pt x="33" y="10"/>
                    <a:pt x="31" y="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7"/>
            <p:cNvSpPr>
              <a:spLocks noEditPoints="1"/>
            </p:cNvSpPr>
            <p:nvPr/>
          </p:nvSpPr>
          <p:spPr bwMode="auto">
            <a:xfrm>
              <a:off x="2800350" y="3851275"/>
              <a:ext cx="161925" cy="144463"/>
            </a:xfrm>
            <a:custGeom>
              <a:avLst/>
              <a:gdLst>
                <a:gd name="T0" fmla="*/ 46 w 102"/>
                <a:gd name="T1" fmla="*/ 24 h 91"/>
                <a:gd name="T2" fmla="*/ 80 w 102"/>
                <a:gd name="T3" fmla="*/ 18 h 91"/>
                <a:gd name="T4" fmla="*/ 56 w 102"/>
                <a:gd name="T5" fmla="*/ 45 h 91"/>
                <a:gd name="T6" fmla="*/ 46 w 102"/>
                <a:gd name="T7" fmla="*/ 24 h 91"/>
                <a:gd name="T8" fmla="*/ 102 w 102"/>
                <a:gd name="T9" fmla="*/ 16 h 91"/>
                <a:gd name="T10" fmla="*/ 94 w 102"/>
                <a:gd name="T11" fmla="*/ 0 h 91"/>
                <a:gd name="T12" fmla="*/ 0 w 102"/>
                <a:gd name="T13" fmla="*/ 13 h 91"/>
                <a:gd name="T14" fmla="*/ 8 w 102"/>
                <a:gd name="T15" fmla="*/ 29 h 91"/>
                <a:gd name="T16" fmla="*/ 30 w 102"/>
                <a:gd name="T17" fmla="*/ 26 h 91"/>
                <a:gd name="T18" fmla="*/ 48 w 102"/>
                <a:gd name="T19" fmla="*/ 56 h 91"/>
                <a:gd name="T20" fmla="*/ 32 w 102"/>
                <a:gd name="T21" fmla="*/ 75 h 91"/>
                <a:gd name="T22" fmla="*/ 43 w 102"/>
                <a:gd name="T23" fmla="*/ 91 h 91"/>
                <a:gd name="T24" fmla="*/ 102 w 102"/>
                <a:gd name="T25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91">
                  <a:moveTo>
                    <a:pt x="46" y="24"/>
                  </a:moveTo>
                  <a:lnTo>
                    <a:pt x="80" y="18"/>
                  </a:lnTo>
                  <a:lnTo>
                    <a:pt x="56" y="45"/>
                  </a:lnTo>
                  <a:lnTo>
                    <a:pt x="46" y="24"/>
                  </a:lnTo>
                  <a:close/>
                  <a:moveTo>
                    <a:pt x="102" y="16"/>
                  </a:moveTo>
                  <a:lnTo>
                    <a:pt x="94" y="0"/>
                  </a:lnTo>
                  <a:lnTo>
                    <a:pt x="0" y="13"/>
                  </a:lnTo>
                  <a:lnTo>
                    <a:pt x="8" y="29"/>
                  </a:lnTo>
                  <a:lnTo>
                    <a:pt x="30" y="26"/>
                  </a:lnTo>
                  <a:lnTo>
                    <a:pt x="48" y="56"/>
                  </a:lnTo>
                  <a:lnTo>
                    <a:pt x="32" y="75"/>
                  </a:lnTo>
                  <a:lnTo>
                    <a:pt x="43" y="91"/>
                  </a:lnTo>
                  <a:lnTo>
                    <a:pt x="10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8"/>
            <p:cNvSpPr/>
            <p:nvPr/>
          </p:nvSpPr>
          <p:spPr bwMode="auto">
            <a:xfrm>
              <a:off x="2746375" y="3684588"/>
              <a:ext cx="168275" cy="152400"/>
            </a:xfrm>
            <a:custGeom>
              <a:avLst/>
              <a:gdLst>
                <a:gd name="T0" fmla="*/ 0 w 106"/>
                <a:gd name="T1" fmla="*/ 29 h 96"/>
                <a:gd name="T2" fmla="*/ 82 w 106"/>
                <a:gd name="T3" fmla="*/ 0 h 96"/>
                <a:gd name="T4" fmla="*/ 88 w 106"/>
                <a:gd name="T5" fmla="*/ 19 h 96"/>
                <a:gd name="T6" fmla="*/ 56 w 106"/>
                <a:gd name="T7" fmla="*/ 29 h 96"/>
                <a:gd name="T8" fmla="*/ 66 w 106"/>
                <a:gd name="T9" fmla="*/ 62 h 96"/>
                <a:gd name="T10" fmla="*/ 101 w 106"/>
                <a:gd name="T11" fmla="*/ 51 h 96"/>
                <a:gd name="T12" fmla="*/ 106 w 106"/>
                <a:gd name="T13" fmla="*/ 67 h 96"/>
                <a:gd name="T14" fmla="*/ 24 w 106"/>
                <a:gd name="T15" fmla="*/ 96 h 96"/>
                <a:gd name="T16" fmla="*/ 16 w 106"/>
                <a:gd name="T17" fmla="*/ 80 h 96"/>
                <a:gd name="T18" fmla="*/ 53 w 106"/>
                <a:gd name="T19" fmla="*/ 67 h 96"/>
                <a:gd name="T20" fmla="*/ 42 w 106"/>
                <a:gd name="T21" fmla="*/ 35 h 96"/>
                <a:gd name="T22" fmla="*/ 5 w 106"/>
                <a:gd name="T23" fmla="*/ 48 h 96"/>
                <a:gd name="T24" fmla="*/ 0 w 106"/>
                <a:gd name="T25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96">
                  <a:moveTo>
                    <a:pt x="0" y="29"/>
                  </a:moveTo>
                  <a:lnTo>
                    <a:pt x="82" y="0"/>
                  </a:lnTo>
                  <a:lnTo>
                    <a:pt x="88" y="19"/>
                  </a:lnTo>
                  <a:lnTo>
                    <a:pt x="56" y="29"/>
                  </a:lnTo>
                  <a:lnTo>
                    <a:pt x="66" y="62"/>
                  </a:lnTo>
                  <a:lnTo>
                    <a:pt x="101" y="51"/>
                  </a:lnTo>
                  <a:lnTo>
                    <a:pt x="106" y="67"/>
                  </a:lnTo>
                  <a:lnTo>
                    <a:pt x="24" y="96"/>
                  </a:lnTo>
                  <a:lnTo>
                    <a:pt x="16" y="80"/>
                  </a:lnTo>
                  <a:lnTo>
                    <a:pt x="53" y="67"/>
                  </a:lnTo>
                  <a:lnTo>
                    <a:pt x="42" y="35"/>
                  </a:lnTo>
                  <a:lnTo>
                    <a:pt x="5" y="4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9"/>
            <p:cNvSpPr/>
            <p:nvPr/>
          </p:nvSpPr>
          <p:spPr bwMode="auto">
            <a:xfrm>
              <a:off x="2716213" y="3560763"/>
              <a:ext cx="147638" cy="119063"/>
            </a:xfrm>
            <a:custGeom>
              <a:avLst/>
              <a:gdLst>
                <a:gd name="T0" fmla="*/ 9 w 35"/>
                <a:gd name="T1" fmla="*/ 1 h 28"/>
                <a:gd name="T2" fmla="*/ 11 w 35"/>
                <a:gd name="T3" fmla="*/ 8 h 28"/>
                <a:gd name="T4" fmla="*/ 7 w 35"/>
                <a:gd name="T5" fmla="*/ 11 h 28"/>
                <a:gd name="T6" fmla="*/ 6 w 35"/>
                <a:gd name="T7" fmla="*/ 16 h 28"/>
                <a:gd name="T8" fmla="*/ 8 w 35"/>
                <a:gd name="T9" fmla="*/ 20 h 28"/>
                <a:gd name="T10" fmla="*/ 12 w 35"/>
                <a:gd name="T11" fmla="*/ 21 h 28"/>
                <a:gd name="T12" fmla="*/ 14 w 35"/>
                <a:gd name="T13" fmla="*/ 20 h 28"/>
                <a:gd name="T14" fmla="*/ 15 w 35"/>
                <a:gd name="T15" fmla="*/ 18 h 28"/>
                <a:gd name="T16" fmla="*/ 15 w 35"/>
                <a:gd name="T17" fmla="*/ 12 h 28"/>
                <a:gd name="T18" fmla="*/ 17 w 35"/>
                <a:gd name="T19" fmla="*/ 4 h 28"/>
                <a:gd name="T20" fmla="*/ 23 w 35"/>
                <a:gd name="T21" fmla="*/ 0 h 28"/>
                <a:gd name="T22" fmla="*/ 28 w 35"/>
                <a:gd name="T23" fmla="*/ 1 h 28"/>
                <a:gd name="T24" fmla="*/ 32 w 35"/>
                <a:gd name="T25" fmla="*/ 4 h 28"/>
                <a:gd name="T26" fmla="*/ 34 w 35"/>
                <a:gd name="T27" fmla="*/ 10 h 28"/>
                <a:gd name="T28" fmla="*/ 33 w 35"/>
                <a:gd name="T29" fmla="*/ 20 h 28"/>
                <a:gd name="T30" fmla="*/ 27 w 35"/>
                <a:gd name="T31" fmla="*/ 24 h 28"/>
                <a:gd name="T32" fmla="*/ 25 w 35"/>
                <a:gd name="T33" fmla="*/ 18 h 28"/>
                <a:gd name="T34" fmla="*/ 28 w 35"/>
                <a:gd name="T35" fmla="*/ 16 h 28"/>
                <a:gd name="T36" fmla="*/ 29 w 35"/>
                <a:gd name="T37" fmla="*/ 11 h 28"/>
                <a:gd name="T38" fmla="*/ 27 w 35"/>
                <a:gd name="T39" fmla="*/ 7 h 28"/>
                <a:gd name="T40" fmla="*/ 25 w 35"/>
                <a:gd name="T41" fmla="*/ 6 h 28"/>
                <a:gd name="T42" fmla="*/ 23 w 35"/>
                <a:gd name="T43" fmla="*/ 8 h 28"/>
                <a:gd name="T44" fmla="*/ 22 w 35"/>
                <a:gd name="T45" fmla="*/ 14 h 28"/>
                <a:gd name="T46" fmla="*/ 21 w 35"/>
                <a:gd name="T47" fmla="*/ 22 h 28"/>
                <a:gd name="T48" fmla="*/ 18 w 35"/>
                <a:gd name="T49" fmla="*/ 26 h 28"/>
                <a:gd name="T50" fmla="*/ 13 w 35"/>
                <a:gd name="T51" fmla="*/ 28 h 28"/>
                <a:gd name="T52" fmla="*/ 7 w 35"/>
                <a:gd name="T53" fmla="*/ 27 h 28"/>
                <a:gd name="T54" fmla="*/ 3 w 35"/>
                <a:gd name="T55" fmla="*/ 24 h 28"/>
                <a:gd name="T56" fmla="*/ 0 w 35"/>
                <a:gd name="T57" fmla="*/ 17 h 28"/>
                <a:gd name="T58" fmla="*/ 2 w 35"/>
                <a:gd name="T59" fmla="*/ 7 h 28"/>
                <a:gd name="T60" fmla="*/ 9 w 35"/>
                <a:gd name="T6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" h="28">
                  <a:moveTo>
                    <a:pt x="9" y="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9" y="8"/>
                    <a:pt x="7" y="10"/>
                    <a:pt x="7" y="11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6" y="18"/>
                    <a:pt x="7" y="19"/>
                    <a:pt x="8" y="20"/>
                  </a:cubicBezTo>
                  <a:cubicBezTo>
                    <a:pt x="9" y="21"/>
                    <a:pt x="10" y="22"/>
                    <a:pt x="12" y="21"/>
                  </a:cubicBezTo>
                  <a:cubicBezTo>
                    <a:pt x="12" y="21"/>
                    <a:pt x="13" y="21"/>
                    <a:pt x="14" y="20"/>
                  </a:cubicBezTo>
                  <a:cubicBezTo>
                    <a:pt x="14" y="20"/>
                    <a:pt x="14" y="19"/>
                    <a:pt x="15" y="18"/>
                  </a:cubicBezTo>
                  <a:cubicBezTo>
                    <a:pt x="15" y="17"/>
                    <a:pt x="15" y="15"/>
                    <a:pt x="15" y="12"/>
                  </a:cubicBezTo>
                  <a:cubicBezTo>
                    <a:pt x="15" y="9"/>
                    <a:pt x="16" y="6"/>
                    <a:pt x="17" y="4"/>
                  </a:cubicBezTo>
                  <a:cubicBezTo>
                    <a:pt x="18" y="2"/>
                    <a:pt x="20" y="1"/>
                    <a:pt x="23" y="0"/>
                  </a:cubicBezTo>
                  <a:cubicBezTo>
                    <a:pt x="25" y="0"/>
                    <a:pt x="26" y="0"/>
                    <a:pt x="28" y="1"/>
                  </a:cubicBezTo>
                  <a:cubicBezTo>
                    <a:pt x="29" y="2"/>
                    <a:pt x="31" y="3"/>
                    <a:pt x="32" y="4"/>
                  </a:cubicBezTo>
                  <a:cubicBezTo>
                    <a:pt x="33" y="6"/>
                    <a:pt x="34" y="8"/>
                    <a:pt x="34" y="10"/>
                  </a:cubicBezTo>
                  <a:cubicBezTo>
                    <a:pt x="35" y="14"/>
                    <a:pt x="35" y="18"/>
                    <a:pt x="33" y="20"/>
                  </a:cubicBezTo>
                  <a:cubicBezTo>
                    <a:pt x="32" y="22"/>
                    <a:pt x="30" y="24"/>
                    <a:pt x="27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7"/>
                    <a:pt x="28" y="17"/>
                    <a:pt x="28" y="16"/>
                  </a:cubicBezTo>
                  <a:cubicBezTo>
                    <a:pt x="29" y="15"/>
                    <a:pt x="29" y="13"/>
                    <a:pt x="29" y="11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6" y="7"/>
                    <a:pt x="25" y="6"/>
                    <a:pt x="25" y="6"/>
                  </a:cubicBezTo>
                  <a:cubicBezTo>
                    <a:pt x="24" y="7"/>
                    <a:pt x="23" y="7"/>
                    <a:pt x="23" y="8"/>
                  </a:cubicBezTo>
                  <a:cubicBezTo>
                    <a:pt x="22" y="9"/>
                    <a:pt x="22" y="11"/>
                    <a:pt x="22" y="14"/>
                  </a:cubicBezTo>
                  <a:cubicBezTo>
                    <a:pt x="21" y="17"/>
                    <a:pt x="21" y="20"/>
                    <a:pt x="21" y="22"/>
                  </a:cubicBezTo>
                  <a:cubicBezTo>
                    <a:pt x="20" y="23"/>
                    <a:pt x="19" y="25"/>
                    <a:pt x="18" y="26"/>
                  </a:cubicBezTo>
                  <a:cubicBezTo>
                    <a:pt x="17" y="27"/>
                    <a:pt x="15" y="28"/>
                    <a:pt x="13" y="28"/>
                  </a:cubicBezTo>
                  <a:cubicBezTo>
                    <a:pt x="11" y="28"/>
                    <a:pt x="9" y="28"/>
                    <a:pt x="7" y="27"/>
                  </a:cubicBezTo>
                  <a:cubicBezTo>
                    <a:pt x="6" y="27"/>
                    <a:pt x="4" y="25"/>
                    <a:pt x="3" y="24"/>
                  </a:cubicBezTo>
                  <a:cubicBezTo>
                    <a:pt x="2" y="22"/>
                    <a:pt x="1" y="20"/>
                    <a:pt x="0" y="17"/>
                  </a:cubicBezTo>
                  <a:cubicBezTo>
                    <a:pt x="0" y="13"/>
                    <a:pt x="0" y="9"/>
                    <a:pt x="2" y="7"/>
                  </a:cubicBezTo>
                  <a:cubicBezTo>
                    <a:pt x="3" y="4"/>
                    <a:pt x="6" y="3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0"/>
            <p:cNvSpPr/>
            <p:nvPr/>
          </p:nvSpPr>
          <p:spPr bwMode="auto">
            <a:xfrm>
              <a:off x="3675063" y="4251325"/>
              <a:ext cx="122238" cy="149225"/>
            </a:xfrm>
            <a:custGeom>
              <a:avLst/>
              <a:gdLst>
                <a:gd name="T0" fmla="*/ 0 w 29"/>
                <a:gd name="T1" fmla="*/ 3 h 35"/>
                <a:gd name="T2" fmla="*/ 7 w 29"/>
                <a:gd name="T3" fmla="*/ 2 h 35"/>
                <a:gd name="T4" fmla="*/ 9 w 29"/>
                <a:gd name="T5" fmla="*/ 20 h 35"/>
                <a:gd name="T6" fmla="*/ 9 w 29"/>
                <a:gd name="T7" fmla="*/ 25 h 35"/>
                <a:gd name="T8" fmla="*/ 12 w 29"/>
                <a:gd name="T9" fmla="*/ 28 h 35"/>
                <a:gd name="T10" fmla="*/ 16 w 29"/>
                <a:gd name="T11" fmla="*/ 29 h 35"/>
                <a:gd name="T12" fmla="*/ 20 w 29"/>
                <a:gd name="T13" fmla="*/ 28 h 35"/>
                <a:gd name="T14" fmla="*/ 22 w 29"/>
                <a:gd name="T15" fmla="*/ 25 h 35"/>
                <a:gd name="T16" fmla="*/ 22 w 29"/>
                <a:gd name="T17" fmla="*/ 19 h 35"/>
                <a:gd name="T18" fmla="*/ 20 w 29"/>
                <a:gd name="T19" fmla="*/ 1 h 35"/>
                <a:gd name="T20" fmla="*/ 27 w 29"/>
                <a:gd name="T21" fmla="*/ 0 h 35"/>
                <a:gd name="T22" fmla="*/ 28 w 29"/>
                <a:gd name="T23" fmla="*/ 18 h 35"/>
                <a:gd name="T24" fmla="*/ 28 w 29"/>
                <a:gd name="T25" fmla="*/ 26 h 35"/>
                <a:gd name="T26" fmla="*/ 27 w 29"/>
                <a:gd name="T27" fmla="*/ 30 h 35"/>
                <a:gd name="T28" fmla="*/ 23 w 29"/>
                <a:gd name="T29" fmla="*/ 33 h 35"/>
                <a:gd name="T30" fmla="*/ 17 w 29"/>
                <a:gd name="T31" fmla="*/ 35 h 35"/>
                <a:gd name="T32" fmla="*/ 10 w 29"/>
                <a:gd name="T33" fmla="*/ 34 h 35"/>
                <a:gd name="T34" fmla="*/ 6 w 29"/>
                <a:gd name="T35" fmla="*/ 32 h 35"/>
                <a:gd name="T36" fmla="*/ 3 w 29"/>
                <a:gd name="T37" fmla="*/ 28 h 35"/>
                <a:gd name="T38" fmla="*/ 2 w 29"/>
                <a:gd name="T39" fmla="*/ 20 h 35"/>
                <a:gd name="T40" fmla="*/ 0 w 29"/>
                <a:gd name="T4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5">
                  <a:moveTo>
                    <a:pt x="0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3"/>
                    <a:pt x="9" y="25"/>
                    <a:pt x="9" y="25"/>
                  </a:cubicBezTo>
                  <a:cubicBezTo>
                    <a:pt x="10" y="27"/>
                    <a:pt x="11" y="28"/>
                    <a:pt x="12" y="28"/>
                  </a:cubicBezTo>
                  <a:cubicBezTo>
                    <a:pt x="13" y="29"/>
                    <a:pt x="14" y="29"/>
                    <a:pt x="16" y="29"/>
                  </a:cubicBezTo>
                  <a:cubicBezTo>
                    <a:pt x="18" y="29"/>
                    <a:pt x="19" y="29"/>
                    <a:pt x="20" y="28"/>
                  </a:cubicBezTo>
                  <a:cubicBezTo>
                    <a:pt x="21" y="27"/>
                    <a:pt x="22" y="26"/>
                    <a:pt x="22" y="25"/>
                  </a:cubicBezTo>
                  <a:cubicBezTo>
                    <a:pt x="22" y="24"/>
                    <a:pt x="22" y="22"/>
                    <a:pt x="2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22"/>
                    <a:pt x="29" y="24"/>
                    <a:pt x="28" y="26"/>
                  </a:cubicBezTo>
                  <a:cubicBezTo>
                    <a:pt x="28" y="28"/>
                    <a:pt x="28" y="29"/>
                    <a:pt x="27" y="30"/>
                  </a:cubicBezTo>
                  <a:cubicBezTo>
                    <a:pt x="26" y="32"/>
                    <a:pt x="25" y="33"/>
                    <a:pt x="23" y="33"/>
                  </a:cubicBezTo>
                  <a:cubicBezTo>
                    <a:pt x="22" y="34"/>
                    <a:pt x="20" y="35"/>
                    <a:pt x="17" y="35"/>
                  </a:cubicBezTo>
                  <a:cubicBezTo>
                    <a:pt x="14" y="35"/>
                    <a:pt x="11" y="35"/>
                    <a:pt x="10" y="34"/>
                  </a:cubicBezTo>
                  <a:cubicBezTo>
                    <a:pt x="8" y="34"/>
                    <a:pt x="7" y="33"/>
                    <a:pt x="6" y="32"/>
                  </a:cubicBezTo>
                  <a:cubicBezTo>
                    <a:pt x="5" y="31"/>
                    <a:pt x="4" y="30"/>
                    <a:pt x="3" y="28"/>
                  </a:cubicBezTo>
                  <a:cubicBezTo>
                    <a:pt x="3" y="27"/>
                    <a:pt x="2" y="24"/>
                    <a:pt x="2" y="2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"/>
            <p:cNvSpPr/>
            <p:nvPr/>
          </p:nvSpPr>
          <p:spPr bwMode="auto">
            <a:xfrm>
              <a:off x="3814763" y="4216400"/>
              <a:ext cx="147638" cy="166688"/>
            </a:xfrm>
            <a:custGeom>
              <a:avLst/>
              <a:gdLst>
                <a:gd name="T0" fmla="*/ 24 w 93"/>
                <a:gd name="T1" fmla="*/ 105 h 105"/>
                <a:gd name="T2" fmla="*/ 0 w 93"/>
                <a:gd name="T3" fmla="*/ 19 h 105"/>
                <a:gd name="T4" fmla="*/ 18 w 93"/>
                <a:gd name="T5" fmla="*/ 16 h 105"/>
                <a:gd name="T6" fmla="*/ 69 w 93"/>
                <a:gd name="T7" fmla="*/ 62 h 105"/>
                <a:gd name="T8" fmla="*/ 53 w 93"/>
                <a:gd name="T9" fmla="*/ 6 h 105"/>
                <a:gd name="T10" fmla="*/ 69 w 93"/>
                <a:gd name="T11" fmla="*/ 0 h 105"/>
                <a:gd name="T12" fmla="*/ 93 w 93"/>
                <a:gd name="T13" fmla="*/ 86 h 105"/>
                <a:gd name="T14" fmla="*/ 75 w 93"/>
                <a:gd name="T15" fmla="*/ 91 h 105"/>
                <a:gd name="T16" fmla="*/ 24 w 93"/>
                <a:gd name="T17" fmla="*/ 43 h 105"/>
                <a:gd name="T18" fmla="*/ 40 w 93"/>
                <a:gd name="T19" fmla="*/ 99 h 105"/>
                <a:gd name="T20" fmla="*/ 24 w 93"/>
                <a:gd name="T2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05">
                  <a:moveTo>
                    <a:pt x="24" y="105"/>
                  </a:moveTo>
                  <a:lnTo>
                    <a:pt x="0" y="19"/>
                  </a:lnTo>
                  <a:lnTo>
                    <a:pt x="18" y="16"/>
                  </a:lnTo>
                  <a:lnTo>
                    <a:pt x="69" y="62"/>
                  </a:lnTo>
                  <a:lnTo>
                    <a:pt x="53" y="6"/>
                  </a:lnTo>
                  <a:lnTo>
                    <a:pt x="69" y="0"/>
                  </a:lnTo>
                  <a:lnTo>
                    <a:pt x="93" y="86"/>
                  </a:lnTo>
                  <a:lnTo>
                    <a:pt x="75" y="91"/>
                  </a:lnTo>
                  <a:lnTo>
                    <a:pt x="24" y="43"/>
                  </a:lnTo>
                  <a:lnTo>
                    <a:pt x="40" y="99"/>
                  </a:lnTo>
                  <a:lnTo>
                    <a:pt x="2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2"/>
            <p:cNvSpPr/>
            <p:nvPr/>
          </p:nvSpPr>
          <p:spPr bwMode="auto">
            <a:xfrm>
              <a:off x="3949700" y="4195763"/>
              <a:ext cx="80963" cy="139700"/>
            </a:xfrm>
            <a:custGeom>
              <a:avLst/>
              <a:gdLst>
                <a:gd name="T0" fmla="*/ 35 w 51"/>
                <a:gd name="T1" fmla="*/ 88 h 88"/>
                <a:gd name="T2" fmla="*/ 0 w 51"/>
                <a:gd name="T3" fmla="*/ 5 h 88"/>
                <a:gd name="T4" fmla="*/ 16 w 51"/>
                <a:gd name="T5" fmla="*/ 0 h 88"/>
                <a:gd name="T6" fmla="*/ 51 w 51"/>
                <a:gd name="T7" fmla="*/ 80 h 88"/>
                <a:gd name="T8" fmla="*/ 35 w 5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8">
                  <a:moveTo>
                    <a:pt x="35" y="88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51" y="80"/>
                  </a:lnTo>
                  <a:lnTo>
                    <a:pt x="35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3"/>
            <p:cNvSpPr/>
            <p:nvPr/>
          </p:nvSpPr>
          <p:spPr bwMode="auto">
            <a:xfrm>
              <a:off x="3987800" y="4127500"/>
              <a:ext cx="139700" cy="161925"/>
            </a:xfrm>
            <a:custGeom>
              <a:avLst/>
              <a:gdLst>
                <a:gd name="T0" fmla="*/ 72 w 88"/>
                <a:gd name="T1" fmla="*/ 102 h 102"/>
                <a:gd name="T2" fmla="*/ 0 w 88"/>
                <a:gd name="T3" fmla="*/ 40 h 102"/>
                <a:gd name="T4" fmla="*/ 19 w 88"/>
                <a:gd name="T5" fmla="*/ 32 h 102"/>
                <a:gd name="T6" fmla="*/ 70 w 88"/>
                <a:gd name="T7" fmla="*/ 78 h 102"/>
                <a:gd name="T8" fmla="*/ 56 w 88"/>
                <a:gd name="T9" fmla="*/ 11 h 102"/>
                <a:gd name="T10" fmla="*/ 72 w 88"/>
                <a:gd name="T11" fmla="*/ 0 h 102"/>
                <a:gd name="T12" fmla="*/ 88 w 88"/>
                <a:gd name="T13" fmla="*/ 94 h 102"/>
                <a:gd name="T14" fmla="*/ 72 w 88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2">
                  <a:moveTo>
                    <a:pt x="72" y="102"/>
                  </a:moveTo>
                  <a:lnTo>
                    <a:pt x="0" y="40"/>
                  </a:lnTo>
                  <a:lnTo>
                    <a:pt x="19" y="32"/>
                  </a:lnTo>
                  <a:lnTo>
                    <a:pt x="70" y="78"/>
                  </a:lnTo>
                  <a:lnTo>
                    <a:pt x="56" y="11"/>
                  </a:lnTo>
                  <a:lnTo>
                    <a:pt x="72" y="0"/>
                  </a:lnTo>
                  <a:lnTo>
                    <a:pt x="88" y="94"/>
                  </a:lnTo>
                  <a:lnTo>
                    <a:pt x="7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4"/>
            <p:cNvSpPr/>
            <p:nvPr/>
          </p:nvSpPr>
          <p:spPr bwMode="auto">
            <a:xfrm>
              <a:off x="4114800" y="4054475"/>
              <a:ext cx="169863" cy="174625"/>
            </a:xfrm>
            <a:custGeom>
              <a:avLst/>
              <a:gdLst>
                <a:gd name="T0" fmla="*/ 57 w 107"/>
                <a:gd name="T1" fmla="*/ 110 h 110"/>
                <a:gd name="T2" fmla="*/ 0 w 107"/>
                <a:gd name="T3" fmla="*/ 40 h 110"/>
                <a:gd name="T4" fmla="*/ 51 w 107"/>
                <a:gd name="T5" fmla="*/ 0 h 110"/>
                <a:gd name="T6" fmla="*/ 62 w 107"/>
                <a:gd name="T7" fmla="*/ 11 h 110"/>
                <a:gd name="T8" fmla="*/ 24 w 107"/>
                <a:gd name="T9" fmla="*/ 40 h 110"/>
                <a:gd name="T10" fmla="*/ 35 w 107"/>
                <a:gd name="T11" fmla="*/ 57 h 110"/>
                <a:gd name="T12" fmla="*/ 70 w 107"/>
                <a:gd name="T13" fmla="*/ 30 h 110"/>
                <a:gd name="T14" fmla="*/ 81 w 107"/>
                <a:gd name="T15" fmla="*/ 40 h 110"/>
                <a:gd name="T16" fmla="*/ 46 w 107"/>
                <a:gd name="T17" fmla="*/ 67 h 110"/>
                <a:gd name="T18" fmla="*/ 59 w 107"/>
                <a:gd name="T19" fmla="*/ 86 h 110"/>
                <a:gd name="T20" fmla="*/ 99 w 107"/>
                <a:gd name="T21" fmla="*/ 57 h 110"/>
                <a:gd name="T22" fmla="*/ 107 w 107"/>
                <a:gd name="T23" fmla="*/ 67 h 110"/>
                <a:gd name="T24" fmla="*/ 57 w 107"/>
                <a:gd name="T2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0">
                  <a:moveTo>
                    <a:pt x="57" y="110"/>
                  </a:moveTo>
                  <a:lnTo>
                    <a:pt x="0" y="40"/>
                  </a:lnTo>
                  <a:lnTo>
                    <a:pt x="51" y="0"/>
                  </a:lnTo>
                  <a:lnTo>
                    <a:pt x="62" y="11"/>
                  </a:lnTo>
                  <a:lnTo>
                    <a:pt x="24" y="40"/>
                  </a:lnTo>
                  <a:lnTo>
                    <a:pt x="35" y="57"/>
                  </a:lnTo>
                  <a:lnTo>
                    <a:pt x="70" y="30"/>
                  </a:lnTo>
                  <a:lnTo>
                    <a:pt x="81" y="40"/>
                  </a:lnTo>
                  <a:lnTo>
                    <a:pt x="46" y="67"/>
                  </a:lnTo>
                  <a:lnTo>
                    <a:pt x="59" y="86"/>
                  </a:lnTo>
                  <a:lnTo>
                    <a:pt x="99" y="57"/>
                  </a:lnTo>
                  <a:lnTo>
                    <a:pt x="107" y="67"/>
                  </a:lnTo>
                  <a:lnTo>
                    <a:pt x="5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5"/>
            <p:cNvSpPr>
              <a:spLocks noEditPoints="1"/>
            </p:cNvSpPr>
            <p:nvPr/>
          </p:nvSpPr>
          <p:spPr bwMode="auto">
            <a:xfrm>
              <a:off x="4217988" y="3965575"/>
              <a:ext cx="185738" cy="166688"/>
            </a:xfrm>
            <a:custGeom>
              <a:avLst/>
              <a:gdLst>
                <a:gd name="T0" fmla="*/ 8 w 44"/>
                <a:gd name="T1" fmla="*/ 16 h 39"/>
                <a:gd name="T2" fmla="*/ 12 w 44"/>
                <a:gd name="T3" fmla="*/ 12 h 39"/>
                <a:gd name="T4" fmla="*/ 15 w 44"/>
                <a:gd name="T5" fmla="*/ 8 h 39"/>
                <a:gd name="T6" fmla="*/ 18 w 44"/>
                <a:gd name="T7" fmla="*/ 7 h 39"/>
                <a:gd name="T8" fmla="*/ 21 w 44"/>
                <a:gd name="T9" fmla="*/ 9 h 39"/>
                <a:gd name="T10" fmla="*/ 22 w 44"/>
                <a:gd name="T11" fmla="*/ 11 h 39"/>
                <a:gd name="T12" fmla="*/ 22 w 44"/>
                <a:gd name="T13" fmla="*/ 13 h 39"/>
                <a:gd name="T14" fmla="*/ 18 w 44"/>
                <a:gd name="T15" fmla="*/ 18 h 39"/>
                <a:gd name="T16" fmla="*/ 15 w 44"/>
                <a:gd name="T17" fmla="*/ 21 h 39"/>
                <a:gd name="T18" fmla="*/ 8 w 44"/>
                <a:gd name="T19" fmla="*/ 16 h 39"/>
                <a:gd name="T20" fmla="*/ 29 w 44"/>
                <a:gd name="T21" fmla="*/ 34 h 39"/>
                <a:gd name="T22" fmla="*/ 19 w 44"/>
                <a:gd name="T23" fmla="*/ 25 h 39"/>
                <a:gd name="T24" fmla="*/ 19 w 44"/>
                <a:gd name="T25" fmla="*/ 24 h 39"/>
                <a:gd name="T26" fmla="*/ 22 w 44"/>
                <a:gd name="T27" fmla="*/ 22 h 39"/>
                <a:gd name="T28" fmla="*/ 24 w 44"/>
                <a:gd name="T29" fmla="*/ 21 h 39"/>
                <a:gd name="T30" fmla="*/ 30 w 44"/>
                <a:gd name="T31" fmla="*/ 22 h 39"/>
                <a:gd name="T32" fmla="*/ 39 w 44"/>
                <a:gd name="T33" fmla="*/ 23 h 39"/>
                <a:gd name="T34" fmla="*/ 44 w 44"/>
                <a:gd name="T35" fmla="*/ 17 h 39"/>
                <a:gd name="T36" fmla="*/ 37 w 44"/>
                <a:gd name="T37" fmla="*/ 16 h 39"/>
                <a:gd name="T38" fmla="*/ 30 w 44"/>
                <a:gd name="T39" fmla="*/ 15 h 39"/>
                <a:gd name="T40" fmla="*/ 26 w 44"/>
                <a:gd name="T41" fmla="*/ 16 h 39"/>
                <a:gd name="T42" fmla="*/ 28 w 44"/>
                <a:gd name="T43" fmla="*/ 9 h 39"/>
                <a:gd name="T44" fmla="*/ 25 w 44"/>
                <a:gd name="T45" fmla="*/ 3 h 39"/>
                <a:gd name="T46" fmla="*/ 20 w 44"/>
                <a:gd name="T47" fmla="*/ 1 h 39"/>
                <a:gd name="T48" fmla="*/ 15 w 44"/>
                <a:gd name="T49" fmla="*/ 1 h 39"/>
                <a:gd name="T50" fmla="*/ 9 w 44"/>
                <a:gd name="T51" fmla="*/ 6 h 39"/>
                <a:gd name="T52" fmla="*/ 0 w 44"/>
                <a:gd name="T53" fmla="*/ 17 h 39"/>
                <a:gd name="T54" fmla="*/ 24 w 44"/>
                <a:gd name="T55" fmla="*/ 39 h 39"/>
                <a:gd name="T56" fmla="*/ 29 w 44"/>
                <a:gd name="T5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9">
                  <a:moveTo>
                    <a:pt x="8" y="16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9" y="7"/>
                    <a:pt x="20" y="8"/>
                    <a:pt x="21" y="9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1" y="14"/>
                    <a:pt x="20" y="15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8" y="16"/>
                  </a:lnTo>
                  <a:close/>
                  <a:moveTo>
                    <a:pt x="29" y="34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3" y="21"/>
                    <a:pt x="24" y="21"/>
                  </a:cubicBezTo>
                  <a:cubicBezTo>
                    <a:pt x="25" y="21"/>
                    <a:pt x="27" y="21"/>
                    <a:pt x="3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4" y="15"/>
                    <a:pt x="32" y="15"/>
                    <a:pt x="30" y="15"/>
                  </a:cubicBezTo>
                  <a:cubicBezTo>
                    <a:pt x="29" y="15"/>
                    <a:pt x="27" y="15"/>
                    <a:pt x="26" y="16"/>
                  </a:cubicBezTo>
                  <a:cubicBezTo>
                    <a:pt x="27" y="13"/>
                    <a:pt x="28" y="11"/>
                    <a:pt x="28" y="9"/>
                  </a:cubicBezTo>
                  <a:cubicBezTo>
                    <a:pt x="28" y="7"/>
                    <a:pt x="27" y="5"/>
                    <a:pt x="25" y="3"/>
                  </a:cubicBezTo>
                  <a:cubicBezTo>
                    <a:pt x="23" y="2"/>
                    <a:pt x="22" y="1"/>
                    <a:pt x="20" y="1"/>
                  </a:cubicBezTo>
                  <a:cubicBezTo>
                    <a:pt x="18" y="0"/>
                    <a:pt x="17" y="1"/>
                    <a:pt x="15" y="1"/>
                  </a:cubicBezTo>
                  <a:cubicBezTo>
                    <a:pt x="14" y="2"/>
                    <a:pt x="12" y="4"/>
                    <a:pt x="9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2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6"/>
            <p:cNvSpPr/>
            <p:nvPr/>
          </p:nvSpPr>
          <p:spPr bwMode="auto">
            <a:xfrm>
              <a:off x="4319588" y="3859213"/>
              <a:ext cx="152400" cy="136525"/>
            </a:xfrm>
            <a:custGeom>
              <a:avLst/>
              <a:gdLst>
                <a:gd name="T0" fmla="*/ 15 w 36"/>
                <a:gd name="T1" fmla="*/ 30 h 32"/>
                <a:gd name="T2" fmla="*/ 18 w 36"/>
                <a:gd name="T3" fmla="*/ 25 h 32"/>
                <a:gd name="T4" fmla="*/ 24 w 36"/>
                <a:gd name="T5" fmla="*/ 25 h 32"/>
                <a:gd name="T6" fmla="*/ 28 w 36"/>
                <a:gd name="T7" fmla="*/ 22 h 32"/>
                <a:gd name="T8" fmla="*/ 29 w 36"/>
                <a:gd name="T9" fmla="*/ 17 h 32"/>
                <a:gd name="T10" fmla="*/ 27 w 36"/>
                <a:gd name="T11" fmla="*/ 14 h 32"/>
                <a:gd name="T12" fmla="*/ 25 w 36"/>
                <a:gd name="T13" fmla="*/ 14 h 32"/>
                <a:gd name="T14" fmla="*/ 23 w 36"/>
                <a:gd name="T15" fmla="*/ 15 h 32"/>
                <a:gd name="T16" fmla="*/ 19 w 36"/>
                <a:gd name="T17" fmla="*/ 19 h 32"/>
                <a:gd name="T18" fmla="*/ 12 w 36"/>
                <a:gd name="T19" fmla="*/ 23 h 32"/>
                <a:gd name="T20" fmla="*/ 4 w 36"/>
                <a:gd name="T21" fmla="*/ 22 h 32"/>
                <a:gd name="T22" fmla="*/ 1 w 36"/>
                <a:gd name="T23" fmla="*/ 18 h 32"/>
                <a:gd name="T24" fmla="*/ 1 w 36"/>
                <a:gd name="T25" fmla="*/ 13 h 32"/>
                <a:gd name="T26" fmla="*/ 3 w 36"/>
                <a:gd name="T27" fmla="*/ 7 h 32"/>
                <a:gd name="T28" fmla="*/ 11 w 36"/>
                <a:gd name="T29" fmla="*/ 1 h 32"/>
                <a:gd name="T30" fmla="*/ 19 w 36"/>
                <a:gd name="T31" fmla="*/ 2 h 32"/>
                <a:gd name="T32" fmla="*/ 15 w 36"/>
                <a:gd name="T33" fmla="*/ 8 h 32"/>
                <a:gd name="T34" fmla="*/ 11 w 36"/>
                <a:gd name="T35" fmla="*/ 7 h 32"/>
                <a:gd name="T36" fmla="*/ 8 w 36"/>
                <a:gd name="T37" fmla="*/ 10 h 32"/>
                <a:gd name="T38" fmla="*/ 7 w 36"/>
                <a:gd name="T39" fmla="*/ 14 h 32"/>
                <a:gd name="T40" fmla="*/ 8 w 36"/>
                <a:gd name="T41" fmla="*/ 16 h 32"/>
                <a:gd name="T42" fmla="*/ 10 w 36"/>
                <a:gd name="T43" fmla="*/ 17 h 32"/>
                <a:gd name="T44" fmla="*/ 15 w 36"/>
                <a:gd name="T45" fmla="*/ 13 h 32"/>
                <a:gd name="T46" fmla="*/ 21 w 36"/>
                <a:gd name="T47" fmla="*/ 8 h 32"/>
                <a:gd name="T48" fmla="*/ 26 w 36"/>
                <a:gd name="T49" fmla="*/ 7 h 32"/>
                <a:gd name="T50" fmla="*/ 31 w 36"/>
                <a:gd name="T51" fmla="*/ 9 h 32"/>
                <a:gd name="T52" fmla="*/ 35 w 36"/>
                <a:gd name="T53" fmla="*/ 13 h 32"/>
                <a:gd name="T54" fmla="*/ 35 w 36"/>
                <a:gd name="T55" fmla="*/ 19 h 32"/>
                <a:gd name="T56" fmla="*/ 32 w 36"/>
                <a:gd name="T57" fmla="*/ 25 h 32"/>
                <a:gd name="T58" fmla="*/ 25 w 36"/>
                <a:gd name="T59" fmla="*/ 32 h 32"/>
                <a:gd name="T60" fmla="*/ 15 w 36"/>
                <a:gd name="T6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32">
                  <a:moveTo>
                    <a:pt x="15" y="30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20" y="26"/>
                    <a:pt x="22" y="26"/>
                    <a:pt x="24" y="25"/>
                  </a:cubicBezTo>
                  <a:cubicBezTo>
                    <a:pt x="25" y="25"/>
                    <a:pt x="26" y="24"/>
                    <a:pt x="28" y="22"/>
                  </a:cubicBezTo>
                  <a:cubicBezTo>
                    <a:pt x="29" y="20"/>
                    <a:pt x="29" y="19"/>
                    <a:pt x="29" y="17"/>
                  </a:cubicBezTo>
                  <a:cubicBezTo>
                    <a:pt x="29" y="16"/>
                    <a:pt x="28" y="15"/>
                    <a:pt x="27" y="14"/>
                  </a:cubicBezTo>
                  <a:cubicBezTo>
                    <a:pt x="27" y="14"/>
                    <a:pt x="26" y="14"/>
                    <a:pt x="25" y="14"/>
                  </a:cubicBezTo>
                  <a:cubicBezTo>
                    <a:pt x="25" y="14"/>
                    <a:pt x="24" y="14"/>
                    <a:pt x="23" y="15"/>
                  </a:cubicBezTo>
                  <a:cubicBezTo>
                    <a:pt x="22" y="15"/>
                    <a:pt x="21" y="17"/>
                    <a:pt x="19" y="19"/>
                  </a:cubicBezTo>
                  <a:cubicBezTo>
                    <a:pt x="16" y="21"/>
                    <a:pt x="14" y="22"/>
                    <a:pt x="12" y="23"/>
                  </a:cubicBezTo>
                  <a:cubicBezTo>
                    <a:pt x="9" y="24"/>
                    <a:pt x="7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1" y="13"/>
                  </a:cubicBezTo>
                  <a:cubicBezTo>
                    <a:pt x="1" y="11"/>
                    <a:pt x="2" y="9"/>
                    <a:pt x="3" y="7"/>
                  </a:cubicBezTo>
                  <a:cubicBezTo>
                    <a:pt x="6" y="3"/>
                    <a:pt x="8" y="1"/>
                    <a:pt x="11" y="1"/>
                  </a:cubicBezTo>
                  <a:cubicBezTo>
                    <a:pt x="14" y="0"/>
                    <a:pt x="16" y="0"/>
                    <a:pt x="19" y="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7"/>
                    <a:pt x="12" y="7"/>
                    <a:pt x="11" y="7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7" y="11"/>
                    <a:pt x="6" y="13"/>
                    <a:pt x="7" y="14"/>
                  </a:cubicBezTo>
                  <a:cubicBezTo>
                    <a:pt x="7" y="15"/>
                    <a:pt x="7" y="16"/>
                    <a:pt x="8" y="16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1" y="16"/>
                    <a:pt x="13" y="15"/>
                    <a:pt x="15" y="13"/>
                  </a:cubicBezTo>
                  <a:cubicBezTo>
                    <a:pt x="18" y="10"/>
                    <a:pt x="20" y="9"/>
                    <a:pt x="21" y="8"/>
                  </a:cubicBezTo>
                  <a:cubicBezTo>
                    <a:pt x="23" y="7"/>
                    <a:pt x="24" y="7"/>
                    <a:pt x="26" y="7"/>
                  </a:cubicBezTo>
                  <a:cubicBezTo>
                    <a:pt x="28" y="7"/>
                    <a:pt x="29" y="8"/>
                    <a:pt x="31" y="9"/>
                  </a:cubicBezTo>
                  <a:cubicBezTo>
                    <a:pt x="33" y="10"/>
                    <a:pt x="34" y="11"/>
                    <a:pt x="35" y="13"/>
                  </a:cubicBezTo>
                  <a:cubicBezTo>
                    <a:pt x="35" y="15"/>
                    <a:pt x="36" y="17"/>
                    <a:pt x="35" y="19"/>
                  </a:cubicBezTo>
                  <a:cubicBezTo>
                    <a:pt x="35" y="21"/>
                    <a:pt x="34" y="23"/>
                    <a:pt x="32" y="25"/>
                  </a:cubicBezTo>
                  <a:cubicBezTo>
                    <a:pt x="30" y="29"/>
                    <a:pt x="27" y="31"/>
                    <a:pt x="25" y="32"/>
                  </a:cubicBezTo>
                  <a:cubicBezTo>
                    <a:pt x="22" y="32"/>
                    <a:pt x="19" y="32"/>
                    <a:pt x="1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7"/>
            <p:cNvSpPr/>
            <p:nvPr/>
          </p:nvSpPr>
          <p:spPr bwMode="auto">
            <a:xfrm>
              <a:off x="4373563" y="3795713"/>
              <a:ext cx="141288" cy="84138"/>
            </a:xfrm>
            <a:custGeom>
              <a:avLst/>
              <a:gdLst>
                <a:gd name="T0" fmla="*/ 81 w 89"/>
                <a:gd name="T1" fmla="*/ 53 h 53"/>
                <a:gd name="T2" fmla="*/ 0 w 89"/>
                <a:gd name="T3" fmla="*/ 16 h 53"/>
                <a:gd name="T4" fmla="*/ 8 w 89"/>
                <a:gd name="T5" fmla="*/ 0 h 53"/>
                <a:gd name="T6" fmla="*/ 89 w 89"/>
                <a:gd name="T7" fmla="*/ 37 h 53"/>
                <a:gd name="T8" fmla="*/ 81 w 89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3">
                  <a:moveTo>
                    <a:pt x="81" y="53"/>
                  </a:moveTo>
                  <a:lnTo>
                    <a:pt x="0" y="16"/>
                  </a:lnTo>
                  <a:lnTo>
                    <a:pt x="8" y="0"/>
                  </a:lnTo>
                  <a:lnTo>
                    <a:pt x="89" y="37"/>
                  </a:lnTo>
                  <a:lnTo>
                    <a:pt x="8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8"/>
            <p:cNvSpPr/>
            <p:nvPr/>
          </p:nvSpPr>
          <p:spPr bwMode="auto">
            <a:xfrm>
              <a:off x="4395788" y="3676650"/>
              <a:ext cx="157163" cy="109538"/>
            </a:xfrm>
            <a:custGeom>
              <a:avLst/>
              <a:gdLst>
                <a:gd name="T0" fmla="*/ 93 w 99"/>
                <a:gd name="T1" fmla="*/ 69 h 69"/>
                <a:gd name="T2" fmla="*/ 24 w 99"/>
                <a:gd name="T3" fmla="*/ 45 h 69"/>
                <a:gd name="T4" fmla="*/ 16 w 99"/>
                <a:gd name="T5" fmla="*/ 69 h 69"/>
                <a:gd name="T6" fmla="*/ 0 w 99"/>
                <a:gd name="T7" fmla="*/ 64 h 69"/>
                <a:gd name="T8" fmla="*/ 24 w 99"/>
                <a:gd name="T9" fmla="*/ 0 h 69"/>
                <a:gd name="T10" fmla="*/ 37 w 99"/>
                <a:gd name="T11" fmla="*/ 5 h 69"/>
                <a:gd name="T12" fmla="*/ 29 w 99"/>
                <a:gd name="T13" fmla="*/ 29 h 69"/>
                <a:gd name="T14" fmla="*/ 99 w 99"/>
                <a:gd name="T15" fmla="*/ 53 h 69"/>
                <a:gd name="T16" fmla="*/ 93 w 9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69">
                  <a:moveTo>
                    <a:pt x="93" y="69"/>
                  </a:moveTo>
                  <a:lnTo>
                    <a:pt x="24" y="45"/>
                  </a:lnTo>
                  <a:lnTo>
                    <a:pt x="16" y="69"/>
                  </a:lnTo>
                  <a:lnTo>
                    <a:pt x="0" y="64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29" y="29"/>
                  </a:lnTo>
                  <a:lnTo>
                    <a:pt x="99" y="53"/>
                  </a:ln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4437063" y="3543300"/>
              <a:ext cx="153988" cy="128588"/>
            </a:xfrm>
            <a:custGeom>
              <a:avLst/>
              <a:gdLst>
                <a:gd name="T0" fmla="*/ 91 w 97"/>
                <a:gd name="T1" fmla="*/ 65 h 81"/>
                <a:gd name="T2" fmla="*/ 57 w 97"/>
                <a:gd name="T3" fmla="*/ 59 h 81"/>
                <a:gd name="T4" fmla="*/ 0 w 97"/>
                <a:gd name="T5" fmla="*/ 81 h 81"/>
                <a:gd name="T6" fmla="*/ 3 w 97"/>
                <a:gd name="T7" fmla="*/ 59 h 81"/>
                <a:gd name="T8" fmla="*/ 41 w 97"/>
                <a:gd name="T9" fmla="*/ 46 h 81"/>
                <a:gd name="T10" fmla="*/ 11 w 97"/>
                <a:gd name="T11" fmla="*/ 19 h 81"/>
                <a:gd name="T12" fmla="*/ 14 w 97"/>
                <a:gd name="T13" fmla="*/ 0 h 81"/>
                <a:gd name="T14" fmla="*/ 59 w 97"/>
                <a:gd name="T15" fmla="*/ 41 h 81"/>
                <a:gd name="T16" fmla="*/ 97 w 97"/>
                <a:gd name="T17" fmla="*/ 49 h 81"/>
                <a:gd name="T18" fmla="*/ 91 w 97"/>
                <a:gd name="T19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1">
                  <a:moveTo>
                    <a:pt x="91" y="65"/>
                  </a:moveTo>
                  <a:lnTo>
                    <a:pt x="57" y="59"/>
                  </a:lnTo>
                  <a:lnTo>
                    <a:pt x="0" y="81"/>
                  </a:lnTo>
                  <a:lnTo>
                    <a:pt x="3" y="59"/>
                  </a:lnTo>
                  <a:lnTo>
                    <a:pt x="41" y="46"/>
                  </a:lnTo>
                  <a:lnTo>
                    <a:pt x="11" y="19"/>
                  </a:lnTo>
                  <a:lnTo>
                    <a:pt x="14" y="0"/>
                  </a:lnTo>
                  <a:lnTo>
                    <a:pt x="59" y="41"/>
                  </a:lnTo>
                  <a:lnTo>
                    <a:pt x="97" y="49"/>
                  </a:lnTo>
                  <a:lnTo>
                    <a:pt x="9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0"/>
            <p:cNvSpPr>
              <a:spLocks noEditPoints="1"/>
            </p:cNvSpPr>
            <p:nvPr/>
          </p:nvSpPr>
          <p:spPr bwMode="auto">
            <a:xfrm>
              <a:off x="2901950" y="2687638"/>
              <a:ext cx="1484313" cy="1490663"/>
            </a:xfrm>
            <a:custGeom>
              <a:avLst/>
              <a:gdLst>
                <a:gd name="T0" fmla="*/ 175 w 350"/>
                <a:gd name="T1" fmla="*/ 0 h 350"/>
                <a:gd name="T2" fmla="*/ 0 w 350"/>
                <a:gd name="T3" fmla="*/ 175 h 350"/>
                <a:gd name="T4" fmla="*/ 175 w 350"/>
                <a:gd name="T5" fmla="*/ 350 h 350"/>
                <a:gd name="T6" fmla="*/ 350 w 350"/>
                <a:gd name="T7" fmla="*/ 175 h 350"/>
                <a:gd name="T8" fmla="*/ 175 w 350"/>
                <a:gd name="T9" fmla="*/ 0 h 350"/>
                <a:gd name="T10" fmla="*/ 175 w 350"/>
                <a:gd name="T11" fmla="*/ 7 h 350"/>
                <a:gd name="T12" fmla="*/ 343 w 350"/>
                <a:gd name="T13" fmla="*/ 175 h 350"/>
                <a:gd name="T14" fmla="*/ 325 w 350"/>
                <a:gd name="T15" fmla="*/ 250 h 350"/>
                <a:gd name="T16" fmla="*/ 25 w 350"/>
                <a:gd name="T17" fmla="*/ 250 h 350"/>
                <a:gd name="T18" fmla="*/ 25 w 350"/>
                <a:gd name="T19" fmla="*/ 250 h 350"/>
                <a:gd name="T20" fmla="*/ 7 w 350"/>
                <a:gd name="T21" fmla="*/ 175 h 350"/>
                <a:gd name="T22" fmla="*/ 175 w 350"/>
                <a:gd name="T23" fmla="*/ 7 h 350"/>
                <a:gd name="T24" fmla="*/ 175 w 350"/>
                <a:gd name="T25" fmla="*/ 343 h 350"/>
                <a:gd name="T26" fmla="*/ 29 w 350"/>
                <a:gd name="T27" fmla="*/ 259 h 350"/>
                <a:gd name="T28" fmla="*/ 321 w 350"/>
                <a:gd name="T29" fmla="*/ 259 h 350"/>
                <a:gd name="T30" fmla="*/ 175 w 350"/>
                <a:gd name="T31" fmla="*/ 3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50">
                  <a:moveTo>
                    <a:pt x="175" y="0"/>
                  </a:moveTo>
                  <a:cubicBezTo>
                    <a:pt x="78" y="0"/>
                    <a:pt x="0" y="78"/>
                    <a:pt x="0" y="175"/>
                  </a:cubicBezTo>
                  <a:cubicBezTo>
                    <a:pt x="0" y="271"/>
                    <a:pt x="78" y="350"/>
                    <a:pt x="175" y="350"/>
                  </a:cubicBezTo>
                  <a:cubicBezTo>
                    <a:pt x="272" y="350"/>
                    <a:pt x="350" y="271"/>
                    <a:pt x="350" y="175"/>
                  </a:cubicBezTo>
                  <a:cubicBezTo>
                    <a:pt x="350" y="78"/>
                    <a:pt x="272" y="0"/>
                    <a:pt x="175" y="0"/>
                  </a:cubicBezTo>
                  <a:close/>
                  <a:moveTo>
                    <a:pt x="175" y="7"/>
                  </a:moveTo>
                  <a:cubicBezTo>
                    <a:pt x="268" y="7"/>
                    <a:pt x="343" y="82"/>
                    <a:pt x="343" y="175"/>
                  </a:cubicBezTo>
                  <a:cubicBezTo>
                    <a:pt x="343" y="202"/>
                    <a:pt x="337" y="228"/>
                    <a:pt x="3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13" y="228"/>
                    <a:pt x="7" y="202"/>
                    <a:pt x="7" y="175"/>
                  </a:cubicBezTo>
                  <a:cubicBezTo>
                    <a:pt x="7" y="82"/>
                    <a:pt x="82" y="7"/>
                    <a:pt x="175" y="7"/>
                  </a:cubicBezTo>
                  <a:close/>
                  <a:moveTo>
                    <a:pt x="175" y="343"/>
                  </a:moveTo>
                  <a:cubicBezTo>
                    <a:pt x="113" y="343"/>
                    <a:pt x="58" y="309"/>
                    <a:pt x="29" y="259"/>
                  </a:cubicBezTo>
                  <a:cubicBezTo>
                    <a:pt x="321" y="259"/>
                    <a:pt x="321" y="259"/>
                    <a:pt x="321" y="259"/>
                  </a:cubicBezTo>
                  <a:cubicBezTo>
                    <a:pt x="292" y="309"/>
                    <a:pt x="237" y="343"/>
                    <a:pt x="175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000375" y="2778125"/>
              <a:ext cx="1289050" cy="965200"/>
            </a:xfrm>
            <a:custGeom>
              <a:avLst/>
              <a:gdLst>
                <a:gd name="T0" fmla="*/ 256 w 304"/>
                <a:gd name="T1" fmla="*/ 187 h 227"/>
                <a:gd name="T2" fmla="*/ 171 w 304"/>
                <a:gd name="T3" fmla="*/ 200 h 227"/>
                <a:gd name="T4" fmla="*/ 203 w 304"/>
                <a:gd name="T5" fmla="*/ 152 h 227"/>
                <a:gd name="T6" fmla="*/ 232 w 304"/>
                <a:gd name="T7" fmla="*/ 167 h 227"/>
                <a:gd name="T8" fmla="*/ 252 w 304"/>
                <a:gd name="T9" fmla="*/ 152 h 227"/>
                <a:gd name="T10" fmla="*/ 281 w 304"/>
                <a:gd name="T11" fmla="*/ 167 h 227"/>
                <a:gd name="T12" fmla="*/ 294 w 304"/>
                <a:gd name="T13" fmla="*/ 152 h 227"/>
                <a:gd name="T14" fmla="*/ 263 w 304"/>
                <a:gd name="T15" fmla="*/ 131 h 227"/>
                <a:gd name="T16" fmla="*/ 194 w 304"/>
                <a:gd name="T17" fmla="*/ 86 h 227"/>
                <a:gd name="T18" fmla="*/ 110 w 304"/>
                <a:gd name="T19" fmla="*/ 86 h 227"/>
                <a:gd name="T20" fmla="*/ 49 w 304"/>
                <a:gd name="T21" fmla="*/ 116 h 227"/>
                <a:gd name="T22" fmla="*/ 10 w 304"/>
                <a:gd name="T23" fmla="*/ 137 h 227"/>
                <a:gd name="T24" fmla="*/ 26 w 304"/>
                <a:gd name="T25" fmla="*/ 163 h 227"/>
                <a:gd name="T26" fmla="*/ 60 w 304"/>
                <a:gd name="T27" fmla="*/ 136 h 227"/>
                <a:gd name="T28" fmla="*/ 75 w 304"/>
                <a:gd name="T29" fmla="*/ 163 h 227"/>
                <a:gd name="T30" fmla="*/ 109 w 304"/>
                <a:gd name="T31" fmla="*/ 135 h 227"/>
                <a:gd name="T32" fmla="*/ 131 w 304"/>
                <a:gd name="T33" fmla="*/ 151 h 227"/>
                <a:gd name="T34" fmla="*/ 134 w 304"/>
                <a:gd name="T35" fmla="*/ 200 h 227"/>
                <a:gd name="T36" fmla="*/ 48 w 304"/>
                <a:gd name="T37" fmla="*/ 187 h 227"/>
                <a:gd name="T38" fmla="*/ 0 w 304"/>
                <a:gd name="T39" fmla="*/ 204 h 227"/>
                <a:gd name="T40" fmla="*/ 106 w 304"/>
                <a:gd name="T41" fmla="*/ 206 h 227"/>
                <a:gd name="T42" fmla="*/ 199 w 304"/>
                <a:gd name="T43" fmla="*/ 206 h 227"/>
                <a:gd name="T44" fmla="*/ 304 w 304"/>
                <a:gd name="T45" fmla="*/ 204 h 227"/>
                <a:gd name="T46" fmla="*/ 220 w 304"/>
                <a:gd name="T47" fmla="*/ 86 h 227"/>
                <a:gd name="T48" fmla="*/ 216 w 304"/>
                <a:gd name="T49" fmla="*/ 133 h 227"/>
                <a:gd name="T50" fmla="*/ 220 w 304"/>
                <a:gd name="T51" fmla="*/ 86 h 227"/>
                <a:gd name="T52" fmla="*/ 71 w 304"/>
                <a:gd name="T53" fmla="*/ 115 h 227"/>
                <a:gd name="T54" fmla="*/ 101 w 304"/>
                <a:gd name="T55" fmla="*/ 104 h 227"/>
                <a:gd name="T56" fmla="*/ 160 w 304"/>
                <a:gd name="T57" fmla="*/ 118 h 227"/>
                <a:gd name="T58" fmla="*/ 147 w 304"/>
                <a:gd name="T59" fmla="*/ 92 h 227"/>
                <a:gd name="T60" fmla="*/ 117 w 304"/>
                <a:gd name="T61" fmla="*/ 117 h 227"/>
                <a:gd name="T62" fmla="*/ 194 w 304"/>
                <a:gd name="T63" fmla="*/ 134 h 227"/>
                <a:gd name="T64" fmla="*/ 175 w 304"/>
                <a:gd name="T65" fmla="*/ 1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227">
                  <a:moveTo>
                    <a:pt x="299" y="190"/>
                  </a:moveTo>
                  <a:cubicBezTo>
                    <a:pt x="275" y="209"/>
                    <a:pt x="256" y="187"/>
                    <a:pt x="256" y="187"/>
                  </a:cubicBezTo>
                  <a:cubicBezTo>
                    <a:pt x="225" y="217"/>
                    <a:pt x="199" y="189"/>
                    <a:pt x="199" y="189"/>
                  </a:cubicBezTo>
                  <a:cubicBezTo>
                    <a:pt x="180" y="203"/>
                    <a:pt x="171" y="200"/>
                    <a:pt x="171" y="200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10" y="167"/>
                    <a:pt x="210" y="167"/>
                    <a:pt x="210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25" y="152"/>
                    <a:pt x="225" y="152"/>
                    <a:pt x="225" y="152"/>
                  </a:cubicBezTo>
                  <a:cubicBezTo>
                    <a:pt x="252" y="152"/>
                    <a:pt x="252" y="152"/>
                    <a:pt x="252" y="152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81" y="167"/>
                    <a:pt x="281" y="167"/>
                    <a:pt x="281" y="167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94" y="152"/>
                    <a:pt x="294" y="152"/>
                    <a:pt x="294" y="152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63" y="131"/>
                    <a:pt x="263" y="131"/>
                    <a:pt x="263" y="131"/>
                  </a:cubicBezTo>
                  <a:cubicBezTo>
                    <a:pt x="225" y="54"/>
                    <a:pt x="225" y="54"/>
                    <a:pt x="225" y="54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37"/>
                    <a:pt x="10" y="137"/>
                    <a:pt x="10" y="137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4" y="200"/>
                    <a:pt x="134" y="200"/>
                    <a:pt x="134" y="200"/>
                  </a:cubicBezTo>
                  <a:cubicBezTo>
                    <a:pt x="123" y="202"/>
                    <a:pt x="106" y="188"/>
                    <a:pt x="106" y="188"/>
                  </a:cubicBezTo>
                  <a:cubicBezTo>
                    <a:pt x="75" y="217"/>
                    <a:pt x="48" y="187"/>
                    <a:pt x="48" y="187"/>
                  </a:cubicBezTo>
                  <a:cubicBezTo>
                    <a:pt x="28" y="209"/>
                    <a:pt x="5" y="191"/>
                    <a:pt x="5" y="191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25" y="220"/>
                    <a:pt x="48" y="205"/>
                    <a:pt x="48" y="205"/>
                  </a:cubicBezTo>
                  <a:cubicBezTo>
                    <a:pt x="81" y="226"/>
                    <a:pt x="106" y="206"/>
                    <a:pt x="106" y="206"/>
                  </a:cubicBezTo>
                  <a:cubicBezTo>
                    <a:pt x="138" y="227"/>
                    <a:pt x="152" y="207"/>
                    <a:pt x="152" y="207"/>
                  </a:cubicBezTo>
                  <a:cubicBezTo>
                    <a:pt x="173" y="226"/>
                    <a:pt x="199" y="206"/>
                    <a:pt x="199" y="206"/>
                  </a:cubicBezTo>
                  <a:cubicBezTo>
                    <a:pt x="225" y="226"/>
                    <a:pt x="255" y="205"/>
                    <a:pt x="255" y="205"/>
                  </a:cubicBezTo>
                  <a:cubicBezTo>
                    <a:pt x="281" y="221"/>
                    <a:pt x="304" y="204"/>
                    <a:pt x="304" y="204"/>
                  </a:cubicBezTo>
                  <a:lnTo>
                    <a:pt x="299" y="190"/>
                  </a:lnTo>
                  <a:close/>
                  <a:moveTo>
                    <a:pt x="220" y="86"/>
                  </a:moveTo>
                  <a:cubicBezTo>
                    <a:pt x="242" y="132"/>
                    <a:pt x="242" y="132"/>
                    <a:pt x="242" y="132"/>
                  </a:cubicBezTo>
                  <a:cubicBezTo>
                    <a:pt x="216" y="133"/>
                    <a:pt x="216" y="133"/>
                    <a:pt x="216" y="133"/>
                  </a:cubicBezTo>
                  <a:cubicBezTo>
                    <a:pt x="203" y="104"/>
                    <a:pt x="203" y="104"/>
                    <a:pt x="203" y="104"/>
                  </a:cubicBezTo>
                  <a:lnTo>
                    <a:pt x="220" y="86"/>
                  </a:lnTo>
                  <a:close/>
                  <a:moveTo>
                    <a:pt x="96" y="116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85" y="87"/>
                    <a:pt x="85" y="87"/>
                    <a:pt x="85" y="87"/>
                  </a:cubicBezTo>
                  <a:cubicBezTo>
                    <a:pt x="101" y="104"/>
                    <a:pt x="101" y="104"/>
                    <a:pt x="101" y="104"/>
                  </a:cubicBezTo>
                  <a:lnTo>
                    <a:pt x="96" y="116"/>
                  </a:lnTo>
                  <a:close/>
                  <a:moveTo>
                    <a:pt x="160" y="118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17" y="117"/>
                    <a:pt x="117" y="117"/>
                    <a:pt x="117" y="117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94" y="134"/>
                    <a:pt x="194" y="134"/>
                    <a:pt x="194" y="134"/>
                  </a:cubicBezTo>
                  <a:cubicBezTo>
                    <a:pt x="162" y="135"/>
                    <a:pt x="162" y="135"/>
                    <a:pt x="162" y="135"/>
                  </a:cubicBezTo>
                  <a:cubicBezTo>
                    <a:pt x="175" y="118"/>
                    <a:pt x="175" y="118"/>
                    <a:pt x="175" y="118"/>
                  </a:cubicBezTo>
                  <a:lnTo>
                    <a:pt x="160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2"/>
            <p:cNvSpPr/>
            <p:nvPr/>
          </p:nvSpPr>
          <p:spPr bwMode="auto">
            <a:xfrm>
              <a:off x="2749550" y="2994025"/>
              <a:ext cx="76200" cy="93663"/>
            </a:xfrm>
            <a:custGeom>
              <a:avLst/>
              <a:gdLst>
                <a:gd name="T0" fmla="*/ 15 w 18"/>
                <a:gd name="T1" fmla="*/ 21 h 22"/>
                <a:gd name="T2" fmla="*/ 17 w 18"/>
                <a:gd name="T3" fmla="*/ 20 h 22"/>
                <a:gd name="T4" fmla="*/ 16 w 18"/>
                <a:gd name="T5" fmla="*/ 14 h 22"/>
                <a:gd name="T6" fmla="*/ 9 w 18"/>
                <a:gd name="T7" fmla="*/ 2 h 22"/>
                <a:gd name="T8" fmla="*/ 1 w 18"/>
                <a:gd name="T9" fmla="*/ 0 h 22"/>
                <a:gd name="T10" fmla="*/ 0 w 18"/>
                <a:gd name="T11" fmla="*/ 2 h 22"/>
                <a:gd name="T12" fmla="*/ 6 w 18"/>
                <a:gd name="T13" fmla="*/ 7 h 22"/>
                <a:gd name="T14" fmla="*/ 13 w 18"/>
                <a:gd name="T15" fmla="*/ 16 h 22"/>
                <a:gd name="T16" fmla="*/ 15 w 1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2">
                  <a:moveTo>
                    <a:pt x="15" y="21"/>
                  </a:moveTo>
                  <a:cubicBezTo>
                    <a:pt x="15" y="21"/>
                    <a:pt x="17" y="22"/>
                    <a:pt x="17" y="20"/>
                  </a:cubicBezTo>
                  <a:cubicBezTo>
                    <a:pt x="17" y="20"/>
                    <a:pt x="18" y="16"/>
                    <a:pt x="16" y="14"/>
                  </a:cubicBezTo>
                  <a:cubicBezTo>
                    <a:pt x="16" y="14"/>
                    <a:pt x="10" y="6"/>
                    <a:pt x="9" y="2"/>
                  </a:cubicBezTo>
                  <a:cubicBezTo>
                    <a:pt x="9" y="2"/>
                    <a:pt x="8" y="0"/>
                    <a:pt x="1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1" y="3"/>
                    <a:pt x="4" y="2"/>
                    <a:pt x="6" y="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6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3"/>
            <p:cNvSpPr/>
            <p:nvPr/>
          </p:nvSpPr>
          <p:spPr bwMode="auto">
            <a:xfrm>
              <a:off x="2863850" y="3024188"/>
              <a:ext cx="55563" cy="76200"/>
            </a:xfrm>
            <a:custGeom>
              <a:avLst/>
              <a:gdLst>
                <a:gd name="T0" fmla="*/ 11 w 13"/>
                <a:gd name="T1" fmla="*/ 1 h 18"/>
                <a:gd name="T2" fmla="*/ 3 w 13"/>
                <a:gd name="T3" fmla="*/ 0 h 18"/>
                <a:gd name="T4" fmla="*/ 3 w 13"/>
                <a:gd name="T5" fmla="*/ 3 h 18"/>
                <a:gd name="T6" fmla="*/ 5 w 13"/>
                <a:gd name="T7" fmla="*/ 16 h 18"/>
                <a:gd name="T8" fmla="*/ 8 w 13"/>
                <a:gd name="T9" fmla="*/ 15 h 18"/>
                <a:gd name="T10" fmla="*/ 12 w 13"/>
                <a:gd name="T11" fmla="*/ 4 h 18"/>
                <a:gd name="T12" fmla="*/ 11 w 13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11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3" y="3"/>
                  </a:cubicBezTo>
                  <a:cubicBezTo>
                    <a:pt x="3" y="3"/>
                    <a:pt x="7" y="11"/>
                    <a:pt x="5" y="16"/>
                  </a:cubicBezTo>
                  <a:cubicBezTo>
                    <a:pt x="5" y="16"/>
                    <a:pt x="7" y="18"/>
                    <a:pt x="8" y="15"/>
                  </a:cubicBezTo>
                  <a:cubicBezTo>
                    <a:pt x="8" y="15"/>
                    <a:pt x="10" y="6"/>
                    <a:pt x="12" y="4"/>
                  </a:cubicBezTo>
                  <a:cubicBezTo>
                    <a:pt x="12" y="4"/>
                    <a:pt x="13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4"/>
            <p:cNvSpPr/>
            <p:nvPr/>
          </p:nvSpPr>
          <p:spPr bwMode="auto">
            <a:xfrm>
              <a:off x="2779713" y="3067050"/>
              <a:ext cx="80963" cy="157163"/>
            </a:xfrm>
            <a:custGeom>
              <a:avLst/>
              <a:gdLst>
                <a:gd name="T0" fmla="*/ 17 w 19"/>
                <a:gd name="T1" fmla="*/ 2 h 37"/>
                <a:gd name="T2" fmla="*/ 15 w 19"/>
                <a:gd name="T3" fmla="*/ 2 h 37"/>
                <a:gd name="T4" fmla="*/ 13 w 19"/>
                <a:gd name="T5" fmla="*/ 13 h 37"/>
                <a:gd name="T6" fmla="*/ 12 w 19"/>
                <a:gd name="T7" fmla="*/ 23 h 37"/>
                <a:gd name="T8" fmla="*/ 11 w 19"/>
                <a:gd name="T9" fmla="*/ 29 h 37"/>
                <a:gd name="T10" fmla="*/ 10 w 19"/>
                <a:gd name="T11" fmla="*/ 29 h 37"/>
                <a:gd name="T12" fmla="*/ 1 w 19"/>
                <a:gd name="T13" fmla="*/ 20 h 37"/>
                <a:gd name="T14" fmla="*/ 1 w 19"/>
                <a:gd name="T15" fmla="*/ 22 h 37"/>
                <a:gd name="T16" fmla="*/ 7 w 19"/>
                <a:gd name="T17" fmla="*/ 36 h 37"/>
                <a:gd name="T18" fmla="*/ 14 w 19"/>
                <a:gd name="T19" fmla="*/ 37 h 37"/>
                <a:gd name="T20" fmla="*/ 19 w 19"/>
                <a:gd name="T21" fmla="*/ 23 h 37"/>
                <a:gd name="T22" fmla="*/ 19 w 19"/>
                <a:gd name="T23" fmla="*/ 14 h 37"/>
                <a:gd name="T24" fmla="*/ 17 w 19"/>
                <a:gd name="T2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7">
                  <a:moveTo>
                    <a:pt x="17" y="2"/>
                  </a:moveTo>
                  <a:cubicBezTo>
                    <a:pt x="17" y="2"/>
                    <a:pt x="16" y="0"/>
                    <a:pt x="15" y="2"/>
                  </a:cubicBezTo>
                  <a:cubicBezTo>
                    <a:pt x="15" y="2"/>
                    <a:pt x="15" y="10"/>
                    <a:pt x="13" y="13"/>
                  </a:cubicBezTo>
                  <a:cubicBezTo>
                    <a:pt x="13" y="13"/>
                    <a:pt x="13" y="21"/>
                    <a:pt x="12" y="23"/>
                  </a:cubicBezTo>
                  <a:cubicBezTo>
                    <a:pt x="12" y="23"/>
                    <a:pt x="11" y="28"/>
                    <a:pt x="11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6" y="17"/>
                    <a:pt x="1" y="20"/>
                  </a:cubicBezTo>
                  <a:cubicBezTo>
                    <a:pt x="1" y="20"/>
                    <a:pt x="0" y="21"/>
                    <a:pt x="1" y="22"/>
                  </a:cubicBezTo>
                  <a:cubicBezTo>
                    <a:pt x="1" y="22"/>
                    <a:pt x="7" y="33"/>
                    <a:pt x="7" y="36"/>
                  </a:cubicBezTo>
                  <a:cubicBezTo>
                    <a:pt x="7" y="36"/>
                    <a:pt x="11" y="37"/>
                    <a:pt x="14" y="37"/>
                  </a:cubicBezTo>
                  <a:cubicBezTo>
                    <a:pt x="14" y="37"/>
                    <a:pt x="18" y="27"/>
                    <a:pt x="19" y="23"/>
                  </a:cubicBezTo>
                  <a:cubicBezTo>
                    <a:pt x="19" y="23"/>
                    <a:pt x="19" y="16"/>
                    <a:pt x="19" y="14"/>
                  </a:cubicBezTo>
                  <a:cubicBezTo>
                    <a:pt x="19" y="14"/>
                    <a:pt x="18" y="6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5"/>
            <p:cNvSpPr/>
            <p:nvPr/>
          </p:nvSpPr>
          <p:spPr bwMode="auto">
            <a:xfrm>
              <a:off x="3817938" y="2551113"/>
              <a:ext cx="263525" cy="128588"/>
            </a:xfrm>
            <a:custGeom>
              <a:avLst/>
              <a:gdLst>
                <a:gd name="T0" fmla="*/ 62 w 62"/>
                <a:gd name="T1" fmla="*/ 10 h 30"/>
                <a:gd name="T2" fmla="*/ 59 w 62"/>
                <a:gd name="T3" fmla="*/ 10 h 30"/>
                <a:gd name="T4" fmla="*/ 54 w 62"/>
                <a:gd name="T5" fmla="*/ 9 h 30"/>
                <a:gd name="T6" fmla="*/ 53 w 62"/>
                <a:gd name="T7" fmla="*/ 2 h 30"/>
                <a:gd name="T8" fmla="*/ 51 w 62"/>
                <a:gd name="T9" fmla="*/ 1 h 30"/>
                <a:gd name="T10" fmla="*/ 48 w 62"/>
                <a:gd name="T11" fmla="*/ 6 h 30"/>
                <a:gd name="T12" fmla="*/ 47 w 62"/>
                <a:gd name="T13" fmla="*/ 8 h 30"/>
                <a:gd name="T14" fmla="*/ 36 w 62"/>
                <a:gd name="T15" fmla="*/ 9 h 30"/>
                <a:gd name="T16" fmla="*/ 39 w 62"/>
                <a:gd name="T17" fmla="*/ 4 h 30"/>
                <a:gd name="T18" fmla="*/ 37 w 62"/>
                <a:gd name="T19" fmla="*/ 3 h 30"/>
                <a:gd name="T20" fmla="*/ 31 w 62"/>
                <a:gd name="T21" fmla="*/ 11 h 30"/>
                <a:gd name="T22" fmla="*/ 36 w 62"/>
                <a:gd name="T23" fmla="*/ 16 h 30"/>
                <a:gd name="T24" fmla="*/ 28 w 62"/>
                <a:gd name="T25" fmla="*/ 20 h 30"/>
                <a:gd name="T26" fmla="*/ 4 w 62"/>
                <a:gd name="T27" fmla="*/ 26 h 30"/>
                <a:gd name="T28" fmla="*/ 5 w 62"/>
                <a:gd name="T29" fmla="*/ 29 h 30"/>
                <a:gd name="T30" fmla="*/ 25 w 62"/>
                <a:gd name="T31" fmla="*/ 26 h 30"/>
                <a:gd name="T32" fmla="*/ 52 w 62"/>
                <a:gd name="T33" fmla="*/ 14 h 30"/>
                <a:gd name="T34" fmla="*/ 62 w 62"/>
                <a:gd name="T35" fmla="*/ 14 h 30"/>
                <a:gd name="T36" fmla="*/ 62 w 62"/>
                <a:gd name="T3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30">
                  <a:moveTo>
                    <a:pt x="62" y="10"/>
                  </a:moveTo>
                  <a:cubicBezTo>
                    <a:pt x="61" y="9"/>
                    <a:pt x="59" y="10"/>
                    <a:pt x="59" y="1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8"/>
                    <a:pt x="53" y="2"/>
                    <a:pt x="53" y="2"/>
                  </a:cubicBezTo>
                  <a:cubicBezTo>
                    <a:pt x="52" y="0"/>
                    <a:pt x="51" y="1"/>
                    <a:pt x="51" y="1"/>
                  </a:cubicBezTo>
                  <a:cubicBezTo>
                    <a:pt x="49" y="2"/>
                    <a:pt x="48" y="6"/>
                    <a:pt x="48" y="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9" y="4"/>
                    <a:pt x="39" y="4"/>
                  </a:cubicBezTo>
                  <a:cubicBezTo>
                    <a:pt x="41" y="2"/>
                    <a:pt x="37" y="3"/>
                    <a:pt x="37" y="3"/>
                  </a:cubicBezTo>
                  <a:cubicBezTo>
                    <a:pt x="32" y="6"/>
                    <a:pt x="31" y="11"/>
                    <a:pt x="31" y="11"/>
                  </a:cubicBezTo>
                  <a:cubicBezTo>
                    <a:pt x="31" y="16"/>
                    <a:pt x="35" y="16"/>
                    <a:pt x="36" y="16"/>
                  </a:cubicBezTo>
                  <a:cubicBezTo>
                    <a:pt x="35" y="16"/>
                    <a:pt x="28" y="20"/>
                    <a:pt x="28" y="20"/>
                  </a:cubicBezTo>
                  <a:cubicBezTo>
                    <a:pt x="18" y="26"/>
                    <a:pt x="4" y="26"/>
                    <a:pt x="4" y="26"/>
                  </a:cubicBezTo>
                  <a:cubicBezTo>
                    <a:pt x="0" y="28"/>
                    <a:pt x="5" y="29"/>
                    <a:pt x="5" y="29"/>
                  </a:cubicBezTo>
                  <a:cubicBezTo>
                    <a:pt x="9" y="30"/>
                    <a:pt x="25" y="26"/>
                    <a:pt x="25" y="26"/>
                  </a:cubicBezTo>
                  <a:cubicBezTo>
                    <a:pt x="49" y="21"/>
                    <a:pt x="52" y="14"/>
                    <a:pt x="52" y="14"/>
                  </a:cubicBezTo>
                  <a:cubicBezTo>
                    <a:pt x="56" y="15"/>
                    <a:pt x="62" y="14"/>
                    <a:pt x="62" y="14"/>
                  </a:cubicBezTo>
                  <a:lnTo>
                    <a:pt x="6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6"/>
            <p:cNvSpPr/>
            <p:nvPr/>
          </p:nvSpPr>
          <p:spPr bwMode="auto">
            <a:xfrm>
              <a:off x="3949700" y="2674938"/>
              <a:ext cx="80963" cy="77788"/>
            </a:xfrm>
            <a:custGeom>
              <a:avLst/>
              <a:gdLst>
                <a:gd name="T0" fmla="*/ 11 w 19"/>
                <a:gd name="T1" fmla="*/ 5 h 18"/>
                <a:gd name="T2" fmla="*/ 4 w 19"/>
                <a:gd name="T3" fmla="*/ 15 h 18"/>
                <a:gd name="T4" fmla="*/ 3 w 19"/>
                <a:gd name="T5" fmla="*/ 18 h 18"/>
                <a:gd name="T6" fmla="*/ 15 w 19"/>
                <a:gd name="T7" fmla="*/ 15 h 18"/>
                <a:gd name="T8" fmla="*/ 14 w 19"/>
                <a:gd name="T9" fmla="*/ 5 h 18"/>
                <a:gd name="T10" fmla="*/ 11 w 19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8">
                  <a:moveTo>
                    <a:pt x="11" y="5"/>
                  </a:moveTo>
                  <a:cubicBezTo>
                    <a:pt x="11" y="5"/>
                    <a:pt x="7" y="15"/>
                    <a:pt x="4" y="15"/>
                  </a:cubicBezTo>
                  <a:cubicBezTo>
                    <a:pt x="4" y="15"/>
                    <a:pt x="0" y="17"/>
                    <a:pt x="3" y="18"/>
                  </a:cubicBezTo>
                  <a:cubicBezTo>
                    <a:pt x="3" y="18"/>
                    <a:pt x="11" y="15"/>
                    <a:pt x="15" y="15"/>
                  </a:cubicBezTo>
                  <a:cubicBezTo>
                    <a:pt x="15" y="15"/>
                    <a:pt x="19" y="11"/>
                    <a:pt x="14" y="5"/>
                  </a:cubicBezTo>
                  <a:cubicBezTo>
                    <a:pt x="14" y="5"/>
                    <a:pt x="12" y="0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7"/>
            <p:cNvSpPr>
              <a:spLocks noEditPoints="1"/>
            </p:cNvSpPr>
            <p:nvPr/>
          </p:nvSpPr>
          <p:spPr bwMode="auto">
            <a:xfrm>
              <a:off x="4344988" y="3033713"/>
              <a:ext cx="279400" cy="177800"/>
            </a:xfrm>
            <a:custGeom>
              <a:avLst/>
              <a:gdLst>
                <a:gd name="T0" fmla="*/ 64 w 66"/>
                <a:gd name="T1" fmla="*/ 20 h 42"/>
                <a:gd name="T2" fmla="*/ 63 w 66"/>
                <a:gd name="T3" fmla="*/ 20 h 42"/>
                <a:gd name="T4" fmla="*/ 59 w 66"/>
                <a:gd name="T5" fmla="*/ 16 h 42"/>
                <a:gd name="T6" fmla="*/ 56 w 66"/>
                <a:gd name="T7" fmla="*/ 12 h 42"/>
                <a:gd name="T8" fmla="*/ 53 w 66"/>
                <a:gd name="T9" fmla="*/ 11 h 42"/>
                <a:gd name="T10" fmla="*/ 45 w 66"/>
                <a:gd name="T11" fmla="*/ 5 h 42"/>
                <a:gd name="T12" fmla="*/ 47 w 66"/>
                <a:gd name="T13" fmla="*/ 2 h 42"/>
                <a:gd name="T14" fmla="*/ 46 w 66"/>
                <a:gd name="T15" fmla="*/ 0 h 42"/>
                <a:gd name="T16" fmla="*/ 40 w 66"/>
                <a:gd name="T17" fmla="*/ 2 h 42"/>
                <a:gd name="T18" fmla="*/ 43 w 66"/>
                <a:gd name="T19" fmla="*/ 6 h 42"/>
                <a:gd name="T20" fmla="*/ 51 w 66"/>
                <a:gd name="T21" fmla="*/ 12 h 42"/>
                <a:gd name="T22" fmla="*/ 51 w 66"/>
                <a:gd name="T23" fmla="*/ 18 h 42"/>
                <a:gd name="T24" fmla="*/ 47 w 66"/>
                <a:gd name="T25" fmla="*/ 17 h 42"/>
                <a:gd name="T26" fmla="*/ 29 w 66"/>
                <a:gd name="T27" fmla="*/ 6 h 42"/>
                <a:gd name="T28" fmla="*/ 23 w 66"/>
                <a:gd name="T29" fmla="*/ 7 h 42"/>
                <a:gd name="T30" fmla="*/ 24 w 66"/>
                <a:gd name="T31" fmla="*/ 11 h 42"/>
                <a:gd name="T32" fmla="*/ 29 w 66"/>
                <a:gd name="T33" fmla="*/ 15 h 42"/>
                <a:gd name="T34" fmla="*/ 23 w 66"/>
                <a:gd name="T35" fmla="*/ 14 h 42"/>
                <a:gd name="T36" fmla="*/ 21 w 66"/>
                <a:gd name="T37" fmla="*/ 19 h 42"/>
                <a:gd name="T38" fmla="*/ 20 w 66"/>
                <a:gd name="T39" fmla="*/ 25 h 42"/>
                <a:gd name="T40" fmla="*/ 7 w 66"/>
                <a:gd name="T41" fmla="*/ 5 h 42"/>
                <a:gd name="T42" fmla="*/ 1 w 66"/>
                <a:gd name="T43" fmla="*/ 24 h 42"/>
                <a:gd name="T44" fmla="*/ 8 w 66"/>
                <a:gd name="T45" fmla="*/ 31 h 42"/>
                <a:gd name="T46" fmla="*/ 15 w 66"/>
                <a:gd name="T47" fmla="*/ 30 h 42"/>
                <a:gd name="T48" fmla="*/ 17 w 66"/>
                <a:gd name="T49" fmla="*/ 31 h 42"/>
                <a:gd name="T50" fmla="*/ 16 w 66"/>
                <a:gd name="T51" fmla="*/ 36 h 42"/>
                <a:gd name="T52" fmla="*/ 17 w 66"/>
                <a:gd name="T53" fmla="*/ 38 h 42"/>
                <a:gd name="T54" fmla="*/ 21 w 66"/>
                <a:gd name="T55" fmla="*/ 36 h 42"/>
                <a:gd name="T56" fmla="*/ 20 w 66"/>
                <a:gd name="T57" fmla="*/ 28 h 42"/>
                <a:gd name="T58" fmla="*/ 25 w 66"/>
                <a:gd name="T59" fmla="*/ 20 h 42"/>
                <a:gd name="T60" fmla="*/ 36 w 66"/>
                <a:gd name="T61" fmla="*/ 20 h 42"/>
                <a:gd name="T62" fmla="*/ 34 w 66"/>
                <a:gd name="T63" fmla="*/ 14 h 42"/>
                <a:gd name="T64" fmla="*/ 42 w 66"/>
                <a:gd name="T65" fmla="*/ 19 h 42"/>
                <a:gd name="T66" fmla="*/ 45 w 66"/>
                <a:gd name="T67" fmla="*/ 20 h 42"/>
                <a:gd name="T68" fmla="*/ 51 w 66"/>
                <a:gd name="T69" fmla="*/ 23 h 42"/>
                <a:gd name="T70" fmla="*/ 64 w 66"/>
                <a:gd name="T71" fmla="*/ 26 h 42"/>
                <a:gd name="T72" fmla="*/ 64 w 66"/>
                <a:gd name="T73" fmla="*/ 20 h 42"/>
                <a:gd name="T74" fmla="*/ 10 w 66"/>
                <a:gd name="T75" fmla="*/ 28 h 42"/>
                <a:gd name="T76" fmla="*/ 5 w 66"/>
                <a:gd name="T77" fmla="*/ 17 h 42"/>
                <a:gd name="T78" fmla="*/ 11 w 66"/>
                <a:gd name="T79" fmla="*/ 18 h 42"/>
                <a:gd name="T80" fmla="*/ 15 w 66"/>
                <a:gd name="T81" fmla="*/ 24 h 42"/>
                <a:gd name="T82" fmla="*/ 10 w 66"/>
                <a:gd name="T83" fmla="*/ 28 h 42"/>
                <a:gd name="T84" fmla="*/ 56 w 66"/>
                <a:gd name="T85" fmla="*/ 18 h 42"/>
                <a:gd name="T86" fmla="*/ 58 w 66"/>
                <a:gd name="T87" fmla="*/ 18 h 42"/>
                <a:gd name="T88" fmla="*/ 59 w 66"/>
                <a:gd name="T89" fmla="*/ 20 h 42"/>
                <a:gd name="T90" fmla="*/ 56 w 66"/>
                <a:gd name="T91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" h="42">
                  <a:moveTo>
                    <a:pt x="64" y="20"/>
                  </a:moveTo>
                  <a:cubicBezTo>
                    <a:pt x="63" y="20"/>
                    <a:pt x="63" y="20"/>
                    <a:pt x="63" y="2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5" y="17"/>
                    <a:pt x="56" y="12"/>
                  </a:cubicBezTo>
                  <a:cubicBezTo>
                    <a:pt x="56" y="12"/>
                    <a:pt x="56" y="11"/>
                    <a:pt x="53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3" y="3"/>
                    <a:pt x="47" y="2"/>
                  </a:cubicBezTo>
                  <a:cubicBezTo>
                    <a:pt x="47" y="2"/>
                    <a:pt x="51" y="1"/>
                    <a:pt x="46" y="0"/>
                  </a:cubicBezTo>
                  <a:cubicBezTo>
                    <a:pt x="46" y="0"/>
                    <a:pt x="40" y="1"/>
                    <a:pt x="40" y="2"/>
                  </a:cubicBezTo>
                  <a:cubicBezTo>
                    <a:pt x="40" y="2"/>
                    <a:pt x="39" y="7"/>
                    <a:pt x="43" y="6"/>
                  </a:cubicBezTo>
                  <a:cubicBezTo>
                    <a:pt x="43" y="6"/>
                    <a:pt x="50" y="11"/>
                    <a:pt x="51" y="12"/>
                  </a:cubicBezTo>
                  <a:cubicBezTo>
                    <a:pt x="51" y="12"/>
                    <a:pt x="50" y="16"/>
                    <a:pt x="51" y="18"/>
                  </a:cubicBezTo>
                  <a:cubicBezTo>
                    <a:pt x="51" y="18"/>
                    <a:pt x="50" y="19"/>
                    <a:pt x="47" y="17"/>
                  </a:cubicBezTo>
                  <a:cubicBezTo>
                    <a:pt x="47" y="17"/>
                    <a:pt x="29" y="9"/>
                    <a:pt x="29" y="6"/>
                  </a:cubicBezTo>
                  <a:cubicBezTo>
                    <a:pt x="29" y="6"/>
                    <a:pt x="25" y="6"/>
                    <a:pt x="23" y="7"/>
                  </a:cubicBezTo>
                  <a:cubicBezTo>
                    <a:pt x="23" y="7"/>
                    <a:pt x="23" y="11"/>
                    <a:pt x="24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7" y="16"/>
                    <a:pt x="23" y="14"/>
                  </a:cubicBezTo>
                  <a:cubicBezTo>
                    <a:pt x="23" y="14"/>
                    <a:pt x="18" y="15"/>
                    <a:pt x="21" y="19"/>
                  </a:cubicBezTo>
                  <a:cubicBezTo>
                    <a:pt x="21" y="19"/>
                    <a:pt x="23" y="23"/>
                    <a:pt x="20" y="25"/>
                  </a:cubicBezTo>
                  <a:cubicBezTo>
                    <a:pt x="20" y="25"/>
                    <a:pt x="20" y="16"/>
                    <a:pt x="7" y="5"/>
                  </a:cubicBezTo>
                  <a:cubicBezTo>
                    <a:pt x="7" y="5"/>
                    <a:pt x="3" y="6"/>
                    <a:pt x="1" y="24"/>
                  </a:cubicBezTo>
                  <a:cubicBezTo>
                    <a:pt x="1" y="24"/>
                    <a:pt x="0" y="32"/>
                    <a:pt x="8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29"/>
                    <a:pt x="17" y="31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4" y="37"/>
                    <a:pt x="17" y="38"/>
                  </a:cubicBezTo>
                  <a:cubicBezTo>
                    <a:pt x="17" y="38"/>
                    <a:pt x="19" y="42"/>
                    <a:pt x="21" y="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6" y="29"/>
                    <a:pt x="2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9" y="18"/>
                    <a:pt x="34" y="14"/>
                  </a:cubicBezTo>
                  <a:cubicBezTo>
                    <a:pt x="34" y="14"/>
                    <a:pt x="40" y="17"/>
                    <a:pt x="42" y="19"/>
                  </a:cubicBezTo>
                  <a:cubicBezTo>
                    <a:pt x="42" y="19"/>
                    <a:pt x="42" y="20"/>
                    <a:pt x="45" y="20"/>
                  </a:cubicBezTo>
                  <a:cubicBezTo>
                    <a:pt x="45" y="20"/>
                    <a:pt x="46" y="22"/>
                    <a:pt x="51" y="23"/>
                  </a:cubicBezTo>
                  <a:cubicBezTo>
                    <a:pt x="51" y="23"/>
                    <a:pt x="52" y="26"/>
                    <a:pt x="64" y="26"/>
                  </a:cubicBezTo>
                  <a:cubicBezTo>
                    <a:pt x="64" y="26"/>
                    <a:pt x="66" y="22"/>
                    <a:pt x="64" y="20"/>
                  </a:cubicBezTo>
                  <a:close/>
                  <a:moveTo>
                    <a:pt x="10" y="28"/>
                  </a:moveTo>
                  <a:cubicBezTo>
                    <a:pt x="2" y="28"/>
                    <a:pt x="5" y="17"/>
                    <a:pt x="5" y="17"/>
                  </a:cubicBezTo>
                  <a:cubicBezTo>
                    <a:pt x="5" y="11"/>
                    <a:pt x="11" y="18"/>
                    <a:pt x="11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9"/>
                    <a:pt x="10" y="28"/>
                    <a:pt x="10" y="28"/>
                  </a:cubicBezTo>
                  <a:close/>
                  <a:moveTo>
                    <a:pt x="56" y="18"/>
                  </a:moveTo>
                  <a:cubicBezTo>
                    <a:pt x="56" y="18"/>
                    <a:pt x="57" y="18"/>
                    <a:pt x="58" y="1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4" y="20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58"/>
            <p:cNvSpPr>
              <a:spLocks noEditPoints="1"/>
            </p:cNvSpPr>
            <p:nvPr/>
          </p:nvSpPr>
          <p:spPr bwMode="auto">
            <a:xfrm>
              <a:off x="3198813" y="2505075"/>
              <a:ext cx="123825" cy="268288"/>
            </a:xfrm>
            <a:custGeom>
              <a:avLst/>
              <a:gdLst>
                <a:gd name="T0" fmla="*/ 22 w 29"/>
                <a:gd name="T1" fmla="*/ 41 h 63"/>
                <a:gd name="T2" fmla="*/ 23 w 29"/>
                <a:gd name="T3" fmla="*/ 30 h 63"/>
                <a:gd name="T4" fmla="*/ 21 w 29"/>
                <a:gd name="T5" fmla="*/ 28 h 63"/>
                <a:gd name="T6" fmla="*/ 21 w 29"/>
                <a:gd name="T7" fmla="*/ 26 h 63"/>
                <a:gd name="T8" fmla="*/ 19 w 29"/>
                <a:gd name="T9" fmla="*/ 25 h 63"/>
                <a:gd name="T10" fmla="*/ 15 w 29"/>
                <a:gd name="T11" fmla="*/ 24 h 63"/>
                <a:gd name="T12" fmla="*/ 15 w 29"/>
                <a:gd name="T13" fmla="*/ 21 h 63"/>
                <a:gd name="T14" fmla="*/ 20 w 29"/>
                <a:gd name="T15" fmla="*/ 14 h 63"/>
                <a:gd name="T16" fmla="*/ 19 w 29"/>
                <a:gd name="T17" fmla="*/ 5 h 63"/>
                <a:gd name="T18" fmla="*/ 17 w 29"/>
                <a:gd name="T19" fmla="*/ 4 h 63"/>
                <a:gd name="T20" fmla="*/ 16 w 29"/>
                <a:gd name="T21" fmla="*/ 7 h 63"/>
                <a:gd name="T22" fmla="*/ 12 w 29"/>
                <a:gd name="T23" fmla="*/ 14 h 63"/>
                <a:gd name="T24" fmla="*/ 11 w 29"/>
                <a:gd name="T25" fmla="*/ 4 h 63"/>
                <a:gd name="T26" fmla="*/ 9 w 29"/>
                <a:gd name="T27" fmla="*/ 1 h 63"/>
                <a:gd name="T28" fmla="*/ 8 w 29"/>
                <a:gd name="T29" fmla="*/ 4 h 63"/>
                <a:gd name="T30" fmla="*/ 8 w 29"/>
                <a:gd name="T31" fmla="*/ 23 h 63"/>
                <a:gd name="T32" fmla="*/ 5 w 29"/>
                <a:gd name="T33" fmla="*/ 28 h 63"/>
                <a:gd name="T34" fmla="*/ 4 w 29"/>
                <a:gd name="T35" fmla="*/ 32 h 63"/>
                <a:gd name="T36" fmla="*/ 9 w 29"/>
                <a:gd name="T37" fmla="*/ 33 h 63"/>
                <a:gd name="T38" fmla="*/ 9 w 29"/>
                <a:gd name="T39" fmla="*/ 45 h 63"/>
                <a:gd name="T40" fmla="*/ 9 w 29"/>
                <a:gd name="T41" fmla="*/ 48 h 63"/>
                <a:gd name="T42" fmla="*/ 14 w 29"/>
                <a:gd name="T43" fmla="*/ 49 h 63"/>
                <a:gd name="T44" fmla="*/ 17 w 29"/>
                <a:gd name="T45" fmla="*/ 43 h 63"/>
                <a:gd name="T46" fmla="*/ 18 w 29"/>
                <a:gd name="T47" fmla="*/ 44 h 63"/>
                <a:gd name="T48" fmla="*/ 19 w 29"/>
                <a:gd name="T49" fmla="*/ 49 h 63"/>
                <a:gd name="T50" fmla="*/ 16 w 29"/>
                <a:gd name="T51" fmla="*/ 55 h 63"/>
                <a:gd name="T52" fmla="*/ 14 w 29"/>
                <a:gd name="T53" fmla="*/ 57 h 63"/>
                <a:gd name="T54" fmla="*/ 16 w 29"/>
                <a:gd name="T55" fmla="*/ 62 h 63"/>
                <a:gd name="T56" fmla="*/ 19 w 29"/>
                <a:gd name="T57" fmla="*/ 59 h 63"/>
                <a:gd name="T58" fmla="*/ 19 w 29"/>
                <a:gd name="T59" fmla="*/ 55 h 63"/>
                <a:gd name="T60" fmla="*/ 29 w 29"/>
                <a:gd name="T61" fmla="*/ 56 h 63"/>
                <a:gd name="T62" fmla="*/ 27 w 29"/>
                <a:gd name="T63" fmla="*/ 51 h 63"/>
                <a:gd name="T64" fmla="*/ 22 w 29"/>
                <a:gd name="T65" fmla="*/ 41 h 63"/>
                <a:gd name="T66" fmla="*/ 15 w 29"/>
                <a:gd name="T67" fmla="*/ 39 h 63"/>
                <a:gd name="T68" fmla="*/ 13 w 29"/>
                <a:gd name="T69" fmla="*/ 42 h 63"/>
                <a:gd name="T70" fmla="*/ 12 w 29"/>
                <a:gd name="T71" fmla="*/ 32 h 63"/>
                <a:gd name="T72" fmla="*/ 13 w 29"/>
                <a:gd name="T73" fmla="*/ 27 h 63"/>
                <a:gd name="T74" fmla="*/ 15 w 29"/>
                <a:gd name="T75" fmla="*/ 34 h 63"/>
                <a:gd name="T76" fmla="*/ 15 w 29"/>
                <a:gd name="T77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63">
                  <a:moveTo>
                    <a:pt x="22" y="41"/>
                  </a:moveTo>
                  <a:cubicBezTo>
                    <a:pt x="22" y="41"/>
                    <a:pt x="20" y="39"/>
                    <a:pt x="23" y="3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7" y="23"/>
                    <a:pt x="15" y="24"/>
                  </a:cubicBezTo>
                  <a:cubicBezTo>
                    <a:pt x="15" y="24"/>
                    <a:pt x="13" y="25"/>
                    <a:pt x="15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20" y="3"/>
                    <a:pt x="17" y="4"/>
                  </a:cubicBezTo>
                  <a:cubicBezTo>
                    <a:pt x="17" y="4"/>
                    <a:pt x="17" y="5"/>
                    <a:pt x="16" y="7"/>
                  </a:cubicBezTo>
                  <a:cubicBezTo>
                    <a:pt x="14" y="9"/>
                    <a:pt x="13" y="12"/>
                    <a:pt x="12" y="14"/>
                  </a:cubicBezTo>
                  <a:cubicBezTo>
                    <a:pt x="12" y="14"/>
                    <a:pt x="12" y="6"/>
                    <a:pt x="11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6" y="0"/>
                    <a:pt x="8" y="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29"/>
                    <a:pt x="4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8" y="43"/>
                    <a:pt x="18" y="4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7" y="54"/>
                    <a:pt x="16" y="55"/>
                  </a:cubicBezTo>
                  <a:cubicBezTo>
                    <a:pt x="16" y="55"/>
                    <a:pt x="16" y="55"/>
                    <a:pt x="14" y="57"/>
                  </a:cubicBezTo>
                  <a:cubicBezTo>
                    <a:pt x="14" y="57"/>
                    <a:pt x="10" y="62"/>
                    <a:pt x="16" y="62"/>
                  </a:cubicBezTo>
                  <a:cubicBezTo>
                    <a:pt x="16" y="62"/>
                    <a:pt x="19" y="63"/>
                    <a:pt x="19" y="59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6"/>
                    <a:pt x="29" y="54"/>
                    <a:pt x="27" y="51"/>
                  </a:cubicBezTo>
                  <a:lnTo>
                    <a:pt x="22" y="41"/>
                  </a:lnTo>
                  <a:close/>
                  <a:moveTo>
                    <a:pt x="15" y="39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29"/>
                    <a:pt x="13" y="27"/>
                    <a:pt x="13" y="27"/>
                  </a:cubicBezTo>
                  <a:cubicBezTo>
                    <a:pt x="14" y="29"/>
                    <a:pt x="15" y="34"/>
                    <a:pt x="15" y="34"/>
                  </a:cubicBezTo>
                  <a:cubicBezTo>
                    <a:pt x="15" y="37"/>
                    <a:pt x="15" y="39"/>
                    <a:pt x="1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59"/>
            <p:cNvSpPr/>
            <p:nvPr/>
          </p:nvSpPr>
          <p:spPr bwMode="auto">
            <a:xfrm>
              <a:off x="3297238" y="2679700"/>
              <a:ext cx="50800" cy="38100"/>
            </a:xfrm>
            <a:custGeom>
              <a:avLst/>
              <a:gdLst>
                <a:gd name="T0" fmla="*/ 9 w 12"/>
                <a:gd name="T1" fmla="*/ 0 h 9"/>
                <a:gd name="T2" fmla="*/ 3 w 12"/>
                <a:gd name="T3" fmla="*/ 1 h 9"/>
                <a:gd name="T4" fmla="*/ 3 w 12"/>
                <a:gd name="T5" fmla="*/ 3 h 9"/>
                <a:gd name="T6" fmla="*/ 9 w 12"/>
                <a:gd name="T7" fmla="*/ 6 h 9"/>
                <a:gd name="T8" fmla="*/ 12 w 12"/>
                <a:gd name="T9" fmla="*/ 5 h 9"/>
                <a:gd name="T10" fmla="*/ 12 w 12"/>
                <a:gd name="T11" fmla="*/ 2 h 9"/>
                <a:gd name="T12" fmla="*/ 9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3"/>
                    <a:pt x="3" y="3"/>
                  </a:cubicBezTo>
                  <a:cubicBezTo>
                    <a:pt x="3" y="3"/>
                    <a:pt x="7" y="4"/>
                    <a:pt x="9" y="6"/>
                  </a:cubicBezTo>
                  <a:cubicBezTo>
                    <a:pt x="9" y="6"/>
                    <a:pt x="11" y="9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0"/>
            <p:cNvSpPr/>
            <p:nvPr/>
          </p:nvSpPr>
          <p:spPr bwMode="auto">
            <a:xfrm>
              <a:off x="3398838" y="3876675"/>
              <a:ext cx="46038" cy="147638"/>
            </a:xfrm>
            <a:custGeom>
              <a:avLst/>
              <a:gdLst>
                <a:gd name="T0" fmla="*/ 19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4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9 w 29"/>
                <a:gd name="T13" fmla="*/ 93 h 93"/>
                <a:gd name="T14" fmla="*/ 19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9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9" y="93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1"/>
            <p:cNvSpPr/>
            <p:nvPr/>
          </p:nvSpPr>
          <p:spPr bwMode="auto">
            <a:xfrm>
              <a:off x="3822700" y="3876675"/>
              <a:ext cx="46038" cy="147638"/>
            </a:xfrm>
            <a:custGeom>
              <a:avLst/>
              <a:gdLst>
                <a:gd name="T0" fmla="*/ 16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1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6 w 29"/>
                <a:gd name="T13" fmla="*/ 93 h 93"/>
                <a:gd name="T14" fmla="*/ 16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6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6" y="93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2"/>
            <p:cNvSpPr>
              <a:spLocks noEditPoints="1"/>
            </p:cNvSpPr>
            <p:nvPr/>
          </p:nvSpPr>
          <p:spPr bwMode="auto">
            <a:xfrm>
              <a:off x="3521075" y="3876675"/>
              <a:ext cx="90488" cy="147638"/>
            </a:xfrm>
            <a:custGeom>
              <a:avLst/>
              <a:gdLst>
                <a:gd name="T0" fmla="*/ 16 w 21"/>
                <a:gd name="T1" fmla="*/ 10 h 35"/>
                <a:gd name="T2" fmla="*/ 16 w 21"/>
                <a:gd name="T3" fmla="*/ 13 h 35"/>
                <a:gd name="T4" fmla="*/ 15 w 21"/>
                <a:gd name="T5" fmla="*/ 16 h 35"/>
                <a:gd name="T6" fmla="*/ 11 w 21"/>
                <a:gd name="T7" fmla="*/ 17 h 35"/>
                <a:gd name="T8" fmla="*/ 9 w 21"/>
                <a:gd name="T9" fmla="*/ 17 h 35"/>
                <a:gd name="T10" fmla="*/ 7 w 21"/>
                <a:gd name="T11" fmla="*/ 16 h 35"/>
                <a:gd name="T12" fmla="*/ 5 w 21"/>
                <a:gd name="T13" fmla="*/ 14 h 35"/>
                <a:gd name="T14" fmla="*/ 5 w 21"/>
                <a:gd name="T15" fmla="*/ 11 h 35"/>
                <a:gd name="T16" fmla="*/ 5 w 21"/>
                <a:gd name="T17" fmla="*/ 8 h 35"/>
                <a:gd name="T18" fmla="*/ 7 w 21"/>
                <a:gd name="T19" fmla="*/ 6 h 35"/>
                <a:gd name="T20" fmla="*/ 8 w 21"/>
                <a:gd name="T21" fmla="*/ 5 h 35"/>
                <a:gd name="T22" fmla="*/ 11 w 21"/>
                <a:gd name="T23" fmla="*/ 4 h 35"/>
                <a:gd name="T24" fmla="*/ 14 w 21"/>
                <a:gd name="T25" fmla="*/ 5 h 35"/>
                <a:gd name="T26" fmla="*/ 16 w 21"/>
                <a:gd name="T27" fmla="*/ 7 h 35"/>
                <a:gd name="T28" fmla="*/ 16 w 21"/>
                <a:gd name="T29" fmla="*/ 10 h 35"/>
                <a:gd name="T30" fmla="*/ 16 w 21"/>
                <a:gd name="T31" fmla="*/ 23 h 35"/>
                <a:gd name="T32" fmla="*/ 16 w 21"/>
                <a:gd name="T33" fmla="*/ 25 h 35"/>
                <a:gd name="T34" fmla="*/ 15 w 21"/>
                <a:gd name="T35" fmla="*/ 27 h 35"/>
                <a:gd name="T36" fmla="*/ 14 w 21"/>
                <a:gd name="T37" fmla="*/ 29 h 35"/>
                <a:gd name="T38" fmla="*/ 12 w 21"/>
                <a:gd name="T39" fmla="*/ 30 h 35"/>
                <a:gd name="T40" fmla="*/ 9 w 21"/>
                <a:gd name="T41" fmla="*/ 30 h 35"/>
                <a:gd name="T42" fmla="*/ 7 w 21"/>
                <a:gd name="T43" fmla="*/ 29 h 35"/>
                <a:gd name="T44" fmla="*/ 5 w 21"/>
                <a:gd name="T45" fmla="*/ 28 h 35"/>
                <a:gd name="T46" fmla="*/ 5 w 21"/>
                <a:gd name="T47" fmla="*/ 26 h 35"/>
                <a:gd name="T48" fmla="*/ 0 w 21"/>
                <a:gd name="T49" fmla="*/ 26 h 35"/>
                <a:gd name="T50" fmla="*/ 1 w 21"/>
                <a:gd name="T51" fmla="*/ 28 h 35"/>
                <a:gd name="T52" fmla="*/ 2 w 21"/>
                <a:gd name="T53" fmla="*/ 31 h 35"/>
                <a:gd name="T54" fmla="*/ 4 w 21"/>
                <a:gd name="T55" fmla="*/ 33 h 35"/>
                <a:gd name="T56" fmla="*/ 7 w 21"/>
                <a:gd name="T57" fmla="*/ 34 h 35"/>
                <a:gd name="T58" fmla="*/ 10 w 21"/>
                <a:gd name="T59" fmla="*/ 35 h 35"/>
                <a:gd name="T60" fmla="*/ 14 w 21"/>
                <a:gd name="T61" fmla="*/ 34 h 35"/>
                <a:gd name="T62" fmla="*/ 17 w 21"/>
                <a:gd name="T63" fmla="*/ 33 h 35"/>
                <a:gd name="T64" fmla="*/ 19 w 21"/>
                <a:gd name="T65" fmla="*/ 31 h 35"/>
                <a:gd name="T66" fmla="*/ 20 w 21"/>
                <a:gd name="T67" fmla="*/ 28 h 35"/>
                <a:gd name="T68" fmla="*/ 21 w 21"/>
                <a:gd name="T69" fmla="*/ 25 h 35"/>
                <a:gd name="T70" fmla="*/ 21 w 21"/>
                <a:gd name="T71" fmla="*/ 21 h 35"/>
                <a:gd name="T72" fmla="*/ 21 w 21"/>
                <a:gd name="T73" fmla="*/ 11 h 35"/>
                <a:gd name="T74" fmla="*/ 20 w 21"/>
                <a:gd name="T75" fmla="*/ 7 h 35"/>
                <a:gd name="T76" fmla="*/ 19 w 21"/>
                <a:gd name="T77" fmla="*/ 3 h 35"/>
                <a:gd name="T78" fmla="*/ 15 w 21"/>
                <a:gd name="T79" fmla="*/ 1 h 35"/>
                <a:gd name="T80" fmla="*/ 10 w 21"/>
                <a:gd name="T81" fmla="*/ 0 h 35"/>
                <a:gd name="T82" fmla="*/ 7 w 21"/>
                <a:gd name="T83" fmla="*/ 0 h 35"/>
                <a:gd name="T84" fmla="*/ 3 w 21"/>
                <a:gd name="T85" fmla="*/ 2 h 35"/>
                <a:gd name="T86" fmla="*/ 1 w 21"/>
                <a:gd name="T87" fmla="*/ 5 h 35"/>
                <a:gd name="T88" fmla="*/ 1 w 21"/>
                <a:gd name="T89" fmla="*/ 8 h 35"/>
                <a:gd name="T90" fmla="*/ 0 w 21"/>
                <a:gd name="T91" fmla="*/ 11 h 35"/>
                <a:gd name="T92" fmla="*/ 1 w 21"/>
                <a:gd name="T93" fmla="*/ 16 h 35"/>
                <a:gd name="T94" fmla="*/ 3 w 21"/>
                <a:gd name="T95" fmla="*/ 19 h 35"/>
                <a:gd name="T96" fmla="*/ 6 w 21"/>
                <a:gd name="T97" fmla="*/ 21 h 35"/>
                <a:gd name="T98" fmla="*/ 11 w 21"/>
                <a:gd name="T99" fmla="*/ 21 h 35"/>
                <a:gd name="T100" fmla="*/ 13 w 21"/>
                <a:gd name="T101" fmla="*/ 21 h 35"/>
                <a:gd name="T102" fmla="*/ 15 w 21"/>
                <a:gd name="T103" fmla="*/ 21 h 35"/>
                <a:gd name="T104" fmla="*/ 16 w 21"/>
                <a:gd name="T105" fmla="*/ 20 h 35"/>
                <a:gd name="T106" fmla="*/ 16 w 21"/>
                <a:gd name="T107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35">
                  <a:moveTo>
                    <a:pt x="16" y="10"/>
                  </a:moveTo>
                  <a:cubicBezTo>
                    <a:pt x="16" y="11"/>
                    <a:pt x="16" y="12"/>
                    <a:pt x="16" y="13"/>
                  </a:cubicBezTo>
                  <a:cubicBezTo>
                    <a:pt x="16" y="14"/>
                    <a:pt x="15" y="15"/>
                    <a:pt x="15" y="16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6" y="15"/>
                    <a:pt x="6" y="15"/>
                    <a:pt x="5" y="14"/>
                  </a:cubicBezTo>
                  <a:cubicBezTo>
                    <a:pt x="5" y="13"/>
                    <a:pt x="5" y="12"/>
                    <a:pt x="5" y="11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4"/>
                    <a:pt x="13" y="5"/>
                    <a:pt x="14" y="5"/>
                  </a:cubicBezTo>
                  <a:cubicBezTo>
                    <a:pt x="15" y="6"/>
                    <a:pt x="15" y="6"/>
                    <a:pt x="16" y="7"/>
                  </a:cubicBezTo>
                  <a:cubicBezTo>
                    <a:pt x="16" y="8"/>
                    <a:pt x="16" y="9"/>
                    <a:pt x="16" y="10"/>
                  </a:cubicBezTo>
                  <a:close/>
                  <a:moveTo>
                    <a:pt x="16" y="23"/>
                  </a:moveTo>
                  <a:cubicBezTo>
                    <a:pt x="16" y="23"/>
                    <a:pt x="16" y="24"/>
                    <a:pt x="16" y="25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13" y="29"/>
                    <a:pt x="13" y="30"/>
                    <a:pt x="12" y="30"/>
                  </a:cubicBezTo>
                  <a:cubicBezTo>
                    <a:pt x="11" y="30"/>
                    <a:pt x="10" y="30"/>
                    <a:pt x="9" y="30"/>
                  </a:cubicBez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5" y="28"/>
                    <a:pt x="5" y="28"/>
                  </a:cubicBezTo>
                  <a:cubicBezTo>
                    <a:pt x="5" y="27"/>
                    <a:pt x="5" y="26"/>
                    <a:pt x="5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5" y="34"/>
                    <a:pt x="7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12" y="35"/>
                    <a:pt x="13" y="35"/>
                    <a:pt x="14" y="34"/>
                  </a:cubicBezTo>
                  <a:cubicBezTo>
                    <a:pt x="15" y="34"/>
                    <a:pt x="16" y="33"/>
                    <a:pt x="17" y="33"/>
                  </a:cubicBezTo>
                  <a:cubicBezTo>
                    <a:pt x="17" y="32"/>
                    <a:pt x="18" y="32"/>
                    <a:pt x="19" y="31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7"/>
                    <a:pt x="21" y="26"/>
                    <a:pt x="21" y="25"/>
                  </a:cubicBezTo>
                  <a:cubicBezTo>
                    <a:pt x="21" y="24"/>
                    <a:pt x="21" y="23"/>
                    <a:pt x="21" y="2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8"/>
                    <a:pt x="20" y="7"/>
                  </a:cubicBezTo>
                  <a:cubicBezTo>
                    <a:pt x="20" y="6"/>
                    <a:pt x="19" y="5"/>
                    <a:pt x="19" y="3"/>
                  </a:cubicBezTo>
                  <a:cubicBezTo>
                    <a:pt x="18" y="2"/>
                    <a:pt x="17" y="2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3" y="19"/>
                    <a:pt x="4" y="20"/>
                    <a:pt x="6" y="21"/>
                  </a:cubicBezTo>
                  <a:cubicBezTo>
                    <a:pt x="7" y="21"/>
                    <a:pt x="9" y="22"/>
                    <a:pt x="11" y="21"/>
                  </a:cubicBezTo>
                  <a:cubicBezTo>
                    <a:pt x="12" y="21"/>
                    <a:pt x="13" y="21"/>
                    <a:pt x="13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lnTo>
                    <a:pt x="1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3"/>
            <p:cNvSpPr>
              <a:spLocks noEditPoints="1"/>
            </p:cNvSpPr>
            <p:nvPr/>
          </p:nvSpPr>
          <p:spPr bwMode="auto">
            <a:xfrm>
              <a:off x="3675063" y="3871913"/>
              <a:ext cx="96838" cy="152400"/>
            </a:xfrm>
            <a:custGeom>
              <a:avLst/>
              <a:gdLst>
                <a:gd name="T0" fmla="*/ 18 w 23"/>
                <a:gd name="T1" fmla="*/ 20 h 36"/>
                <a:gd name="T2" fmla="*/ 17 w 23"/>
                <a:gd name="T3" fmla="*/ 24 h 36"/>
                <a:gd name="T4" fmla="*/ 16 w 23"/>
                <a:gd name="T5" fmla="*/ 28 h 36"/>
                <a:gd name="T6" fmla="*/ 14 w 23"/>
                <a:gd name="T7" fmla="*/ 30 h 36"/>
                <a:gd name="T8" fmla="*/ 11 w 23"/>
                <a:gd name="T9" fmla="*/ 31 h 36"/>
                <a:gd name="T10" fmla="*/ 8 w 23"/>
                <a:gd name="T11" fmla="*/ 30 h 36"/>
                <a:gd name="T12" fmla="*/ 6 w 23"/>
                <a:gd name="T13" fmla="*/ 28 h 36"/>
                <a:gd name="T14" fmla="*/ 5 w 23"/>
                <a:gd name="T15" fmla="*/ 24 h 36"/>
                <a:gd name="T16" fmla="*/ 4 w 23"/>
                <a:gd name="T17" fmla="*/ 18 h 36"/>
                <a:gd name="T18" fmla="*/ 4 w 23"/>
                <a:gd name="T19" fmla="*/ 15 h 36"/>
                <a:gd name="T20" fmla="*/ 5 w 23"/>
                <a:gd name="T21" fmla="*/ 12 h 36"/>
                <a:gd name="T22" fmla="*/ 6 w 23"/>
                <a:gd name="T23" fmla="*/ 8 h 36"/>
                <a:gd name="T24" fmla="*/ 8 w 23"/>
                <a:gd name="T25" fmla="*/ 6 h 36"/>
                <a:gd name="T26" fmla="*/ 11 w 23"/>
                <a:gd name="T27" fmla="*/ 5 h 36"/>
                <a:gd name="T28" fmla="*/ 14 w 23"/>
                <a:gd name="T29" fmla="*/ 6 h 36"/>
                <a:gd name="T30" fmla="*/ 16 w 23"/>
                <a:gd name="T31" fmla="*/ 8 h 36"/>
                <a:gd name="T32" fmla="*/ 17 w 23"/>
                <a:gd name="T33" fmla="*/ 12 h 36"/>
                <a:gd name="T34" fmla="*/ 18 w 23"/>
                <a:gd name="T35" fmla="*/ 17 h 36"/>
                <a:gd name="T36" fmla="*/ 18 w 23"/>
                <a:gd name="T37" fmla="*/ 20 h 36"/>
                <a:gd name="T38" fmla="*/ 22 w 23"/>
                <a:gd name="T39" fmla="*/ 15 h 36"/>
                <a:gd name="T40" fmla="*/ 22 w 23"/>
                <a:gd name="T41" fmla="*/ 10 h 36"/>
                <a:gd name="T42" fmla="*/ 20 w 23"/>
                <a:gd name="T43" fmla="*/ 6 h 36"/>
                <a:gd name="T44" fmla="*/ 18 w 23"/>
                <a:gd name="T45" fmla="*/ 3 h 36"/>
                <a:gd name="T46" fmla="*/ 14 w 23"/>
                <a:gd name="T47" fmla="*/ 1 h 36"/>
                <a:gd name="T48" fmla="*/ 11 w 23"/>
                <a:gd name="T49" fmla="*/ 0 h 36"/>
                <a:gd name="T50" fmla="*/ 7 w 23"/>
                <a:gd name="T51" fmla="*/ 1 h 36"/>
                <a:gd name="T52" fmla="*/ 4 w 23"/>
                <a:gd name="T53" fmla="*/ 4 h 36"/>
                <a:gd name="T54" fmla="*/ 1 w 23"/>
                <a:gd name="T55" fmla="*/ 7 h 36"/>
                <a:gd name="T56" fmla="*/ 0 w 23"/>
                <a:gd name="T57" fmla="*/ 11 h 36"/>
                <a:gd name="T58" fmla="*/ 0 w 23"/>
                <a:gd name="T59" fmla="*/ 15 h 36"/>
                <a:gd name="T60" fmla="*/ 0 w 23"/>
                <a:gd name="T61" fmla="*/ 20 h 36"/>
                <a:gd name="T62" fmla="*/ 0 w 23"/>
                <a:gd name="T63" fmla="*/ 25 h 36"/>
                <a:gd name="T64" fmla="*/ 1 w 23"/>
                <a:gd name="T65" fmla="*/ 29 h 36"/>
                <a:gd name="T66" fmla="*/ 3 w 23"/>
                <a:gd name="T67" fmla="*/ 32 h 36"/>
                <a:gd name="T68" fmla="*/ 7 w 23"/>
                <a:gd name="T69" fmla="*/ 35 h 36"/>
                <a:gd name="T70" fmla="*/ 11 w 23"/>
                <a:gd name="T71" fmla="*/ 36 h 36"/>
                <a:gd name="T72" fmla="*/ 15 w 23"/>
                <a:gd name="T73" fmla="*/ 35 h 36"/>
                <a:gd name="T74" fmla="*/ 18 w 23"/>
                <a:gd name="T75" fmla="*/ 33 h 36"/>
                <a:gd name="T76" fmla="*/ 20 w 23"/>
                <a:gd name="T77" fmla="*/ 31 h 36"/>
                <a:gd name="T78" fmla="*/ 22 w 23"/>
                <a:gd name="T79" fmla="*/ 27 h 36"/>
                <a:gd name="T80" fmla="*/ 22 w 23"/>
                <a:gd name="T81" fmla="*/ 23 h 36"/>
                <a:gd name="T82" fmla="*/ 23 w 23"/>
                <a:gd name="T83" fmla="*/ 20 h 36"/>
                <a:gd name="T84" fmla="*/ 22 w 23"/>
                <a:gd name="T8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36">
                  <a:moveTo>
                    <a:pt x="18" y="20"/>
                  </a:moveTo>
                  <a:cubicBezTo>
                    <a:pt x="18" y="21"/>
                    <a:pt x="18" y="22"/>
                    <a:pt x="17" y="24"/>
                  </a:cubicBezTo>
                  <a:cubicBezTo>
                    <a:pt x="17" y="25"/>
                    <a:pt x="17" y="27"/>
                    <a:pt x="16" y="28"/>
                  </a:cubicBezTo>
                  <a:cubicBezTo>
                    <a:pt x="16" y="29"/>
                    <a:pt x="15" y="30"/>
                    <a:pt x="14" y="30"/>
                  </a:cubicBezTo>
                  <a:cubicBezTo>
                    <a:pt x="13" y="31"/>
                    <a:pt x="12" y="31"/>
                    <a:pt x="11" y="31"/>
                  </a:cubicBezTo>
                  <a:cubicBezTo>
                    <a:pt x="10" y="31"/>
                    <a:pt x="9" y="31"/>
                    <a:pt x="8" y="30"/>
                  </a:cubicBezTo>
                  <a:cubicBezTo>
                    <a:pt x="7" y="29"/>
                    <a:pt x="6" y="29"/>
                    <a:pt x="6" y="28"/>
                  </a:cubicBezTo>
                  <a:cubicBezTo>
                    <a:pt x="5" y="27"/>
                    <a:pt x="5" y="25"/>
                    <a:pt x="5" y="24"/>
                  </a:cubicBezTo>
                  <a:cubicBezTo>
                    <a:pt x="4" y="22"/>
                    <a:pt x="4" y="21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5" y="11"/>
                    <a:pt x="5" y="10"/>
                    <a:pt x="6" y="8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2" y="5"/>
                    <a:pt x="13" y="6"/>
                    <a:pt x="14" y="6"/>
                  </a:cubicBezTo>
                  <a:cubicBezTo>
                    <a:pt x="15" y="7"/>
                    <a:pt x="15" y="7"/>
                    <a:pt x="16" y="8"/>
                  </a:cubicBezTo>
                  <a:cubicBezTo>
                    <a:pt x="17" y="9"/>
                    <a:pt x="17" y="10"/>
                    <a:pt x="17" y="12"/>
                  </a:cubicBezTo>
                  <a:cubicBezTo>
                    <a:pt x="18" y="13"/>
                    <a:pt x="18" y="15"/>
                    <a:pt x="18" y="17"/>
                  </a:cubicBezTo>
                  <a:cubicBezTo>
                    <a:pt x="18" y="18"/>
                    <a:pt x="18" y="19"/>
                    <a:pt x="18" y="20"/>
                  </a:cubicBezTo>
                  <a:close/>
                  <a:moveTo>
                    <a:pt x="22" y="15"/>
                  </a:move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1" y="7"/>
                    <a:pt x="20" y="6"/>
                  </a:cubicBezTo>
                  <a:cubicBezTo>
                    <a:pt x="20" y="5"/>
                    <a:pt x="19" y="4"/>
                    <a:pt x="18" y="3"/>
                  </a:cubicBezTo>
                  <a:cubicBezTo>
                    <a:pt x="17" y="2"/>
                    <a:pt x="16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8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4" y="34"/>
                    <a:pt x="5" y="34"/>
                    <a:pt x="7" y="35"/>
                  </a:cubicBezTo>
                  <a:cubicBezTo>
                    <a:pt x="8" y="35"/>
                    <a:pt x="10" y="36"/>
                    <a:pt x="11" y="36"/>
                  </a:cubicBezTo>
                  <a:cubicBezTo>
                    <a:pt x="13" y="36"/>
                    <a:pt x="14" y="35"/>
                    <a:pt x="15" y="35"/>
                  </a:cubicBezTo>
                  <a:cubicBezTo>
                    <a:pt x="16" y="35"/>
                    <a:pt x="17" y="34"/>
                    <a:pt x="18" y="33"/>
                  </a:cubicBezTo>
                  <a:cubicBezTo>
                    <a:pt x="19" y="33"/>
                    <a:pt x="20" y="32"/>
                    <a:pt x="20" y="31"/>
                  </a:cubicBezTo>
                  <a:cubicBezTo>
                    <a:pt x="21" y="30"/>
                    <a:pt x="21" y="28"/>
                    <a:pt x="22" y="27"/>
                  </a:cubicBezTo>
                  <a:cubicBezTo>
                    <a:pt x="22" y="26"/>
                    <a:pt x="22" y="25"/>
                    <a:pt x="22" y="23"/>
                  </a:cubicBezTo>
                  <a:cubicBezTo>
                    <a:pt x="22" y="21"/>
                    <a:pt x="23" y="20"/>
                    <a:pt x="23" y="20"/>
                  </a:cubicBezTo>
                  <a:cubicBezTo>
                    <a:pt x="23" y="18"/>
                    <a:pt x="23" y="16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9586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grpSp>
        <p:nvGrpSpPr>
          <p:cNvPr id="12" name="组 11"/>
          <p:cNvGrpSpPr/>
          <p:nvPr userDrawn="1"/>
        </p:nvGrpSpPr>
        <p:grpSpPr>
          <a:xfrm>
            <a:off x="386114" y="380625"/>
            <a:ext cx="11501087" cy="466540"/>
            <a:chOff x="386115" y="327038"/>
            <a:chExt cx="11310020" cy="476855"/>
          </a:xfrm>
        </p:grpSpPr>
        <p:sp>
          <p:nvSpPr>
            <p:cNvPr id="13" name="平行四边形 6"/>
            <p:cNvSpPr>
              <a:spLocks noChangeArrowheads="1"/>
            </p:cNvSpPr>
            <p:nvPr userDrawn="1"/>
          </p:nvSpPr>
          <p:spPr bwMode="auto">
            <a:xfrm>
              <a:off x="2167202" y="327038"/>
              <a:ext cx="9528933" cy="476855"/>
            </a:xfrm>
            <a:prstGeom prst="parallelogram">
              <a:avLst>
                <a:gd name="adj" fmla="val 41491"/>
              </a:avLst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100">
                <a:solidFill>
                  <a:srgbClr val="FFFFFF"/>
                </a:solidFill>
              </a:endParaRPr>
            </a:p>
          </p:txBody>
        </p:sp>
        <p:sp>
          <p:nvSpPr>
            <p:cNvPr id="14" name="平行四边形 7"/>
            <p:cNvSpPr>
              <a:spLocks noChangeArrowheads="1"/>
            </p:cNvSpPr>
            <p:nvPr userDrawn="1"/>
          </p:nvSpPr>
          <p:spPr bwMode="auto">
            <a:xfrm>
              <a:off x="386115" y="327038"/>
              <a:ext cx="1915297" cy="476855"/>
            </a:xfrm>
            <a:prstGeom prst="parallelogram">
              <a:avLst>
                <a:gd name="adj" fmla="val 41517"/>
              </a:avLst>
            </a:prstGeom>
            <a:solidFill>
              <a:srgbClr val="CF632F"/>
            </a:solidFill>
            <a:ln>
              <a:noFill/>
            </a:ln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1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3267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9586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grpSp>
        <p:nvGrpSpPr>
          <p:cNvPr id="12" name="组 11"/>
          <p:cNvGrpSpPr/>
          <p:nvPr userDrawn="1"/>
        </p:nvGrpSpPr>
        <p:grpSpPr>
          <a:xfrm>
            <a:off x="386114" y="380625"/>
            <a:ext cx="11501087" cy="466540"/>
            <a:chOff x="386115" y="327038"/>
            <a:chExt cx="11310020" cy="476855"/>
          </a:xfrm>
        </p:grpSpPr>
        <p:sp>
          <p:nvSpPr>
            <p:cNvPr id="13" name="平行四边形 6"/>
            <p:cNvSpPr>
              <a:spLocks noChangeArrowheads="1"/>
            </p:cNvSpPr>
            <p:nvPr userDrawn="1"/>
          </p:nvSpPr>
          <p:spPr bwMode="auto">
            <a:xfrm>
              <a:off x="2167202" y="327038"/>
              <a:ext cx="9528933" cy="476855"/>
            </a:xfrm>
            <a:prstGeom prst="parallelogram">
              <a:avLst>
                <a:gd name="adj" fmla="val 41491"/>
              </a:avLst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100">
                <a:solidFill>
                  <a:srgbClr val="FFFFFF"/>
                </a:solidFill>
              </a:endParaRPr>
            </a:p>
          </p:txBody>
        </p:sp>
        <p:sp>
          <p:nvSpPr>
            <p:cNvPr id="14" name="平行四边形 7"/>
            <p:cNvSpPr>
              <a:spLocks noChangeArrowheads="1"/>
            </p:cNvSpPr>
            <p:nvPr userDrawn="1"/>
          </p:nvSpPr>
          <p:spPr bwMode="auto">
            <a:xfrm>
              <a:off x="386115" y="327038"/>
              <a:ext cx="1915297" cy="476855"/>
            </a:xfrm>
            <a:prstGeom prst="parallelogram">
              <a:avLst>
                <a:gd name="adj" fmla="val 41517"/>
              </a:avLst>
            </a:prstGeom>
            <a:solidFill>
              <a:srgbClr val="CF632F"/>
            </a:solidFill>
            <a:ln>
              <a:noFill/>
            </a:ln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1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9611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-624114" y="4905830"/>
            <a:ext cx="139482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" t="33462" r="1274" b="30750"/>
          <a:stretch>
            <a:fillRect/>
          </a:stretch>
        </p:blipFill>
        <p:spPr>
          <a:xfrm>
            <a:off x="0" y="1847850"/>
            <a:ext cx="12192000" cy="299085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86" b="17049"/>
          <a:stretch>
            <a:fillRect/>
          </a:stretch>
        </p:blipFill>
        <p:spPr>
          <a:xfrm>
            <a:off x="0" y="1878540"/>
            <a:ext cx="12192000" cy="2997201"/>
          </a:xfrm>
          <a:prstGeom prst="rect">
            <a:avLst/>
          </a:prstGeom>
        </p:spPr>
      </p:pic>
      <p:sp>
        <p:nvSpPr>
          <p:cNvPr id="49" name="矩形 48"/>
          <p:cNvSpPr/>
          <p:nvPr userDrawn="1"/>
        </p:nvSpPr>
        <p:spPr>
          <a:xfrm>
            <a:off x="0" y="1829470"/>
            <a:ext cx="12192000" cy="3046271"/>
          </a:xfrm>
          <a:prstGeom prst="rect">
            <a:avLst/>
          </a:prstGeom>
          <a:solidFill>
            <a:schemeClr val="tx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10" hasCustomPrompt="1"/>
          </p:nvPr>
        </p:nvSpPr>
        <p:spPr>
          <a:xfrm>
            <a:off x="-10706" y="2689225"/>
            <a:ext cx="12202706" cy="1181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这里输入章节标题</a:t>
            </a: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220325" y="1287463"/>
            <a:ext cx="1239777" cy="388521"/>
            <a:chOff x="2571750" y="2305050"/>
            <a:chExt cx="7107238" cy="2227263"/>
          </a:xfrm>
          <a:solidFill>
            <a:srgbClr val="9C0C15"/>
          </a:solidFill>
        </p:grpSpPr>
        <p:sp>
          <p:nvSpPr>
            <p:cNvPr id="53" name="Freeform 5"/>
            <p:cNvSpPr/>
            <p:nvPr/>
          </p:nvSpPr>
          <p:spPr bwMode="auto">
            <a:xfrm>
              <a:off x="5570538" y="2641600"/>
              <a:ext cx="169863" cy="527050"/>
            </a:xfrm>
            <a:custGeom>
              <a:avLst/>
              <a:gdLst>
                <a:gd name="T0" fmla="*/ 0 w 40"/>
                <a:gd name="T1" fmla="*/ 117 h 124"/>
                <a:gd name="T2" fmla="*/ 7 w 40"/>
                <a:gd name="T3" fmla="*/ 122 h 124"/>
                <a:gd name="T4" fmla="*/ 23 w 40"/>
                <a:gd name="T5" fmla="*/ 95 h 124"/>
                <a:gd name="T6" fmla="*/ 39 w 40"/>
                <a:gd name="T7" fmla="*/ 34 h 124"/>
                <a:gd name="T8" fmla="*/ 15 w 40"/>
                <a:gd name="T9" fmla="*/ 0 h 124"/>
                <a:gd name="T10" fmla="*/ 7 w 40"/>
                <a:gd name="T11" fmla="*/ 7 h 124"/>
                <a:gd name="T12" fmla="*/ 12 w 40"/>
                <a:gd name="T13" fmla="*/ 42 h 124"/>
                <a:gd name="T14" fmla="*/ 6 w 40"/>
                <a:gd name="T15" fmla="*/ 95 h 124"/>
                <a:gd name="T16" fmla="*/ 0 w 40"/>
                <a:gd name="T17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24">
                  <a:moveTo>
                    <a:pt x="0" y="117"/>
                  </a:moveTo>
                  <a:cubicBezTo>
                    <a:pt x="0" y="117"/>
                    <a:pt x="0" y="124"/>
                    <a:pt x="7" y="122"/>
                  </a:cubicBezTo>
                  <a:cubicBezTo>
                    <a:pt x="7" y="122"/>
                    <a:pt x="23" y="109"/>
                    <a:pt x="23" y="95"/>
                  </a:cubicBezTo>
                  <a:cubicBezTo>
                    <a:pt x="23" y="95"/>
                    <a:pt x="29" y="51"/>
                    <a:pt x="39" y="34"/>
                  </a:cubicBezTo>
                  <a:cubicBezTo>
                    <a:pt x="39" y="34"/>
                    <a:pt x="40" y="23"/>
                    <a:pt x="15" y="0"/>
                  </a:cubicBezTo>
                  <a:cubicBezTo>
                    <a:pt x="15" y="0"/>
                    <a:pt x="7" y="2"/>
                    <a:pt x="7" y="7"/>
                  </a:cubicBezTo>
                  <a:cubicBezTo>
                    <a:pt x="8" y="11"/>
                    <a:pt x="19" y="16"/>
                    <a:pt x="12" y="4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111"/>
                    <a:pt x="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6"/>
            <p:cNvSpPr/>
            <p:nvPr/>
          </p:nvSpPr>
          <p:spPr bwMode="auto">
            <a:xfrm>
              <a:off x="5765800" y="3117850"/>
              <a:ext cx="325438" cy="336550"/>
            </a:xfrm>
            <a:custGeom>
              <a:avLst/>
              <a:gdLst>
                <a:gd name="T0" fmla="*/ 71 w 77"/>
                <a:gd name="T1" fmla="*/ 34 h 79"/>
                <a:gd name="T2" fmla="*/ 46 w 77"/>
                <a:gd name="T3" fmla="*/ 6 h 79"/>
                <a:gd name="T4" fmla="*/ 36 w 77"/>
                <a:gd name="T5" fmla="*/ 13 h 79"/>
                <a:gd name="T6" fmla="*/ 3 w 77"/>
                <a:gd name="T7" fmla="*/ 66 h 79"/>
                <a:gd name="T8" fmla="*/ 14 w 77"/>
                <a:gd name="T9" fmla="*/ 70 h 79"/>
                <a:gd name="T10" fmla="*/ 62 w 77"/>
                <a:gd name="T11" fmla="*/ 48 h 79"/>
                <a:gd name="T12" fmla="*/ 71 w 77"/>
                <a:gd name="T13" fmla="*/ 3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9">
                  <a:moveTo>
                    <a:pt x="71" y="34"/>
                  </a:move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34" y="0"/>
                    <a:pt x="36" y="13"/>
                  </a:cubicBezTo>
                  <a:cubicBezTo>
                    <a:pt x="36" y="13"/>
                    <a:pt x="24" y="55"/>
                    <a:pt x="3" y="66"/>
                  </a:cubicBezTo>
                  <a:cubicBezTo>
                    <a:pt x="3" y="66"/>
                    <a:pt x="0" y="79"/>
                    <a:pt x="14" y="70"/>
                  </a:cubicBezTo>
                  <a:cubicBezTo>
                    <a:pt x="14" y="70"/>
                    <a:pt x="51" y="47"/>
                    <a:pt x="62" y="48"/>
                  </a:cubicBezTo>
                  <a:cubicBezTo>
                    <a:pt x="62" y="48"/>
                    <a:pt x="77" y="44"/>
                    <a:pt x="7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7"/>
            <p:cNvSpPr/>
            <p:nvPr/>
          </p:nvSpPr>
          <p:spPr bwMode="auto">
            <a:xfrm>
              <a:off x="5103813" y="3186113"/>
              <a:ext cx="619125" cy="506413"/>
            </a:xfrm>
            <a:custGeom>
              <a:avLst/>
              <a:gdLst>
                <a:gd name="T0" fmla="*/ 141 w 146"/>
                <a:gd name="T1" fmla="*/ 10 h 119"/>
                <a:gd name="T2" fmla="*/ 135 w 146"/>
                <a:gd name="T3" fmla="*/ 3 h 119"/>
                <a:gd name="T4" fmla="*/ 96 w 146"/>
                <a:gd name="T5" fmla="*/ 35 h 119"/>
                <a:gd name="T6" fmla="*/ 61 w 146"/>
                <a:gd name="T7" fmla="*/ 66 h 119"/>
                <a:gd name="T8" fmla="*/ 38 w 146"/>
                <a:gd name="T9" fmla="*/ 83 h 119"/>
                <a:gd name="T10" fmla="*/ 36 w 146"/>
                <a:gd name="T11" fmla="*/ 80 h 119"/>
                <a:gd name="T12" fmla="*/ 32 w 146"/>
                <a:gd name="T13" fmla="*/ 18 h 119"/>
                <a:gd name="T14" fmla="*/ 28 w 146"/>
                <a:gd name="T15" fmla="*/ 28 h 119"/>
                <a:gd name="T16" fmla="*/ 0 w 146"/>
                <a:gd name="T17" fmla="*/ 92 h 119"/>
                <a:gd name="T18" fmla="*/ 22 w 146"/>
                <a:gd name="T19" fmla="*/ 119 h 119"/>
                <a:gd name="T20" fmla="*/ 82 w 146"/>
                <a:gd name="T21" fmla="*/ 88 h 119"/>
                <a:gd name="T22" fmla="*/ 111 w 146"/>
                <a:gd name="T23" fmla="*/ 57 h 119"/>
                <a:gd name="T24" fmla="*/ 141 w 146"/>
                <a:gd name="T25" fmla="*/ 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19">
                  <a:moveTo>
                    <a:pt x="141" y="10"/>
                  </a:moveTo>
                  <a:cubicBezTo>
                    <a:pt x="141" y="10"/>
                    <a:pt x="146" y="0"/>
                    <a:pt x="135" y="3"/>
                  </a:cubicBezTo>
                  <a:cubicBezTo>
                    <a:pt x="135" y="3"/>
                    <a:pt x="112" y="32"/>
                    <a:pt x="96" y="35"/>
                  </a:cubicBezTo>
                  <a:cubicBezTo>
                    <a:pt x="96" y="35"/>
                    <a:pt x="71" y="61"/>
                    <a:pt x="61" y="66"/>
                  </a:cubicBezTo>
                  <a:cubicBezTo>
                    <a:pt x="61" y="66"/>
                    <a:pt x="41" y="78"/>
                    <a:pt x="38" y="83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80"/>
                    <a:pt x="58" y="28"/>
                    <a:pt x="32" y="18"/>
                  </a:cubicBezTo>
                  <a:cubicBezTo>
                    <a:pt x="32" y="18"/>
                    <a:pt x="27" y="20"/>
                    <a:pt x="28" y="28"/>
                  </a:cubicBezTo>
                  <a:cubicBezTo>
                    <a:pt x="28" y="28"/>
                    <a:pt x="12" y="85"/>
                    <a:pt x="0" y="92"/>
                  </a:cubicBezTo>
                  <a:cubicBezTo>
                    <a:pt x="0" y="92"/>
                    <a:pt x="10" y="109"/>
                    <a:pt x="22" y="119"/>
                  </a:cubicBezTo>
                  <a:cubicBezTo>
                    <a:pt x="22" y="119"/>
                    <a:pt x="68" y="98"/>
                    <a:pt x="82" y="88"/>
                  </a:cubicBezTo>
                  <a:cubicBezTo>
                    <a:pt x="82" y="88"/>
                    <a:pt x="105" y="66"/>
                    <a:pt x="111" y="57"/>
                  </a:cubicBezTo>
                  <a:cubicBezTo>
                    <a:pt x="111" y="57"/>
                    <a:pt x="134" y="26"/>
                    <a:pt x="1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8"/>
            <p:cNvSpPr/>
            <p:nvPr/>
          </p:nvSpPr>
          <p:spPr bwMode="auto">
            <a:xfrm>
              <a:off x="7410450" y="2632075"/>
              <a:ext cx="890588" cy="1108075"/>
            </a:xfrm>
            <a:custGeom>
              <a:avLst/>
              <a:gdLst>
                <a:gd name="T0" fmla="*/ 196 w 210"/>
                <a:gd name="T1" fmla="*/ 11 h 260"/>
                <a:gd name="T2" fmla="*/ 184 w 210"/>
                <a:gd name="T3" fmla="*/ 19 h 260"/>
                <a:gd name="T4" fmla="*/ 164 w 210"/>
                <a:gd name="T5" fmla="*/ 30 h 260"/>
                <a:gd name="T6" fmla="*/ 140 w 210"/>
                <a:gd name="T7" fmla="*/ 6 h 260"/>
                <a:gd name="T8" fmla="*/ 126 w 210"/>
                <a:gd name="T9" fmla="*/ 7 h 260"/>
                <a:gd name="T10" fmla="*/ 132 w 210"/>
                <a:gd name="T11" fmla="*/ 35 h 260"/>
                <a:gd name="T12" fmla="*/ 133 w 210"/>
                <a:gd name="T13" fmla="*/ 48 h 260"/>
                <a:gd name="T14" fmla="*/ 90 w 210"/>
                <a:gd name="T15" fmla="*/ 80 h 260"/>
                <a:gd name="T16" fmla="*/ 89 w 210"/>
                <a:gd name="T17" fmla="*/ 54 h 260"/>
                <a:gd name="T18" fmla="*/ 78 w 210"/>
                <a:gd name="T19" fmla="*/ 56 h 260"/>
                <a:gd name="T20" fmla="*/ 79 w 210"/>
                <a:gd name="T21" fmla="*/ 105 h 260"/>
                <a:gd name="T22" fmla="*/ 112 w 210"/>
                <a:gd name="T23" fmla="*/ 109 h 260"/>
                <a:gd name="T24" fmla="*/ 89 w 210"/>
                <a:gd name="T25" fmla="*/ 149 h 260"/>
                <a:gd name="T26" fmla="*/ 14 w 210"/>
                <a:gd name="T27" fmla="*/ 244 h 260"/>
                <a:gd name="T28" fmla="*/ 23 w 210"/>
                <a:gd name="T29" fmla="*/ 252 h 260"/>
                <a:gd name="T30" fmla="*/ 98 w 210"/>
                <a:gd name="T31" fmla="*/ 182 h 260"/>
                <a:gd name="T32" fmla="*/ 170 w 210"/>
                <a:gd name="T33" fmla="*/ 55 h 260"/>
                <a:gd name="T34" fmla="*/ 210 w 210"/>
                <a:gd name="T35" fmla="*/ 27 h 260"/>
                <a:gd name="T36" fmla="*/ 196 w 210"/>
                <a:gd name="T37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60">
                  <a:moveTo>
                    <a:pt x="196" y="11"/>
                  </a:moveTo>
                  <a:cubicBezTo>
                    <a:pt x="189" y="9"/>
                    <a:pt x="184" y="19"/>
                    <a:pt x="184" y="19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3"/>
                    <a:pt x="140" y="6"/>
                    <a:pt x="140" y="6"/>
                  </a:cubicBezTo>
                  <a:cubicBezTo>
                    <a:pt x="128" y="0"/>
                    <a:pt x="126" y="7"/>
                    <a:pt x="126" y="7"/>
                  </a:cubicBezTo>
                  <a:cubicBezTo>
                    <a:pt x="122" y="16"/>
                    <a:pt x="132" y="35"/>
                    <a:pt x="132" y="35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75" y="73"/>
                    <a:pt x="89" y="54"/>
                    <a:pt x="89" y="54"/>
                  </a:cubicBezTo>
                  <a:cubicBezTo>
                    <a:pt x="87" y="39"/>
                    <a:pt x="78" y="56"/>
                    <a:pt x="78" y="56"/>
                  </a:cubicBezTo>
                  <a:cubicBezTo>
                    <a:pt x="67" y="81"/>
                    <a:pt x="79" y="105"/>
                    <a:pt x="79" y="105"/>
                  </a:cubicBezTo>
                  <a:cubicBezTo>
                    <a:pt x="90" y="123"/>
                    <a:pt x="108" y="112"/>
                    <a:pt x="112" y="109"/>
                  </a:cubicBezTo>
                  <a:cubicBezTo>
                    <a:pt x="106" y="115"/>
                    <a:pt x="89" y="149"/>
                    <a:pt x="89" y="149"/>
                  </a:cubicBezTo>
                  <a:cubicBezTo>
                    <a:pt x="68" y="204"/>
                    <a:pt x="14" y="244"/>
                    <a:pt x="14" y="244"/>
                  </a:cubicBezTo>
                  <a:cubicBezTo>
                    <a:pt x="0" y="260"/>
                    <a:pt x="23" y="252"/>
                    <a:pt x="23" y="252"/>
                  </a:cubicBezTo>
                  <a:cubicBezTo>
                    <a:pt x="44" y="243"/>
                    <a:pt x="98" y="182"/>
                    <a:pt x="98" y="182"/>
                  </a:cubicBezTo>
                  <a:cubicBezTo>
                    <a:pt x="175" y="91"/>
                    <a:pt x="170" y="55"/>
                    <a:pt x="170" y="55"/>
                  </a:cubicBezTo>
                  <a:cubicBezTo>
                    <a:pt x="188" y="47"/>
                    <a:pt x="210" y="27"/>
                    <a:pt x="210" y="27"/>
                  </a:cubicBezTo>
                  <a:lnTo>
                    <a:pt x="19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9"/>
            <p:cNvSpPr/>
            <p:nvPr/>
          </p:nvSpPr>
          <p:spPr bwMode="auto">
            <a:xfrm>
              <a:off x="8166100" y="3233738"/>
              <a:ext cx="246063" cy="428625"/>
            </a:xfrm>
            <a:custGeom>
              <a:avLst/>
              <a:gdLst>
                <a:gd name="T0" fmla="*/ 9 w 58"/>
                <a:gd name="T1" fmla="*/ 23 h 101"/>
                <a:gd name="T2" fmla="*/ 9 w 58"/>
                <a:gd name="T3" fmla="*/ 86 h 101"/>
                <a:gd name="T4" fmla="*/ 14 w 58"/>
                <a:gd name="T5" fmla="*/ 96 h 101"/>
                <a:gd name="T6" fmla="*/ 51 w 58"/>
                <a:gd name="T7" fmla="*/ 50 h 101"/>
                <a:gd name="T8" fmla="*/ 21 w 58"/>
                <a:gd name="T9" fmla="*/ 11 h 101"/>
                <a:gd name="T10" fmla="*/ 9 w 58"/>
                <a:gd name="T11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01">
                  <a:moveTo>
                    <a:pt x="9" y="23"/>
                  </a:moveTo>
                  <a:cubicBezTo>
                    <a:pt x="9" y="23"/>
                    <a:pt x="23" y="73"/>
                    <a:pt x="9" y="86"/>
                  </a:cubicBezTo>
                  <a:cubicBezTo>
                    <a:pt x="9" y="86"/>
                    <a:pt x="0" y="101"/>
                    <a:pt x="14" y="96"/>
                  </a:cubicBezTo>
                  <a:cubicBezTo>
                    <a:pt x="14" y="96"/>
                    <a:pt x="35" y="62"/>
                    <a:pt x="51" y="50"/>
                  </a:cubicBezTo>
                  <a:cubicBezTo>
                    <a:pt x="51" y="50"/>
                    <a:pt x="58" y="24"/>
                    <a:pt x="21" y="11"/>
                  </a:cubicBezTo>
                  <a:cubicBezTo>
                    <a:pt x="21" y="11"/>
                    <a:pt x="1" y="0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0"/>
            <p:cNvSpPr>
              <a:spLocks noEditPoints="1"/>
            </p:cNvSpPr>
            <p:nvPr/>
          </p:nvSpPr>
          <p:spPr bwMode="auto">
            <a:xfrm>
              <a:off x="8755063" y="2305050"/>
              <a:ext cx="923925" cy="1587500"/>
            </a:xfrm>
            <a:custGeom>
              <a:avLst/>
              <a:gdLst>
                <a:gd name="T0" fmla="*/ 140 w 218"/>
                <a:gd name="T1" fmla="*/ 7 h 373"/>
                <a:gd name="T2" fmla="*/ 135 w 218"/>
                <a:gd name="T3" fmla="*/ 15 h 373"/>
                <a:gd name="T4" fmla="*/ 112 w 218"/>
                <a:gd name="T5" fmla="*/ 34 h 373"/>
                <a:gd name="T6" fmla="*/ 88 w 218"/>
                <a:gd name="T7" fmla="*/ 44 h 373"/>
                <a:gd name="T8" fmla="*/ 78 w 218"/>
                <a:gd name="T9" fmla="*/ 59 h 373"/>
                <a:gd name="T10" fmla="*/ 39 w 218"/>
                <a:gd name="T11" fmla="*/ 96 h 373"/>
                <a:gd name="T12" fmla="*/ 22 w 218"/>
                <a:gd name="T13" fmla="*/ 82 h 373"/>
                <a:gd name="T14" fmla="*/ 11 w 218"/>
                <a:gd name="T15" fmla="*/ 90 h 373"/>
                <a:gd name="T16" fmla="*/ 17 w 218"/>
                <a:gd name="T17" fmla="*/ 125 h 373"/>
                <a:gd name="T18" fmla="*/ 43 w 218"/>
                <a:gd name="T19" fmla="*/ 111 h 373"/>
                <a:gd name="T20" fmla="*/ 83 w 218"/>
                <a:gd name="T21" fmla="*/ 70 h 373"/>
                <a:gd name="T22" fmla="*/ 112 w 218"/>
                <a:gd name="T23" fmla="*/ 78 h 373"/>
                <a:gd name="T24" fmla="*/ 103 w 218"/>
                <a:gd name="T25" fmla="*/ 99 h 373"/>
                <a:gd name="T26" fmla="*/ 28 w 218"/>
                <a:gd name="T27" fmla="*/ 189 h 373"/>
                <a:gd name="T28" fmla="*/ 27 w 218"/>
                <a:gd name="T29" fmla="*/ 220 h 373"/>
                <a:gd name="T30" fmla="*/ 51 w 218"/>
                <a:gd name="T31" fmla="*/ 220 h 373"/>
                <a:gd name="T32" fmla="*/ 76 w 218"/>
                <a:gd name="T33" fmla="*/ 194 h 373"/>
                <a:gd name="T34" fmla="*/ 67 w 218"/>
                <a:gd name="T35" fmla="*/ 231 h 373"/>
                <a:gd name="T36" fmla="*/ 90 w 218"/>
                <a:gd name="T37" fmla="*/ 244 h 373"/>
                <a:gd name="T38" fmla="*/ 125 w 218"/>
                <a:gd name="T39" fmla="*/ 255 h 373"/>
                <a:gd name="T40" fmla="*/ 3 w 218"/>
                <a:gd name="T41" fmla="*/ 309 h 373"/>
                <a:gd name="T42" fmla="*/ 102 w 218"/>
                <a:gd name="T43" fmla="*/ 361 h 373"/>
                <a:gd name="T44" fmla="*/ 148 w 218"/>
                <a:gd name="T45" fmla="*/ 325 h 373"/>
                <a:gd name="T46" fmla="*/ 149 w 218"/>
                <a:gd name="T47" fmla="*/ 288 h 373"/>
                <a:gd name="T48" fmla="*/ 154 w 218"/>
                <a:gd name="T49" fmla="*/ 280 h 373"/>
                <a:gd name="T50" fmla="*/ 179 w 218"/>
                <a:gd name="T51" fmla="*/ 286 h 373"/>
                <a:gd name="T52" fmla="*/ 193 w 218"/>
                <a:gd name="T53" fmla="*/ 286 h 373"/>
                <a:gd name="T54" fmla="*/ 188 w 218"/>
                <a:gd name="T55" fmla="*/ 262 h 373"/>
                <a:gd name="T56" fmla="*/ 142 w 218"/>
                <a:gd name="T57" fmla="*/ 256 h 373"/>
                <a:gd name="T58" fmla="*/ 99 w 218"/>
                <a:gd name="T59" fmla="*/ 224 h 373"/>
                <a:gd name="T60" fmla="*/ 114 w 218"/>
                <a:gd name="T61" fmla="*/ 162 h 373"/>
                <a:gd name="T62" fmla="*/ 75 w 218"/>
                <a:gd name="T63" fmla="*/ 168 h 373"/>
                <a:gd name="T64" fmla="*/ 111 w 218"/>
                <a:gd name="T65" fmla="*/ 129 h 373"/>
                <a:gd name="T66" fmla="*/ 120 w 218"/>
                <a:gd name="T67" fmla="*/ 111 h 373"/>
                <a:gd name="T68" fmla="*/ 141 w 218"/>
                <a:gd name="T69" fmla="*/ 80 h 373"/>
                <a:gd name="T70" fmla="*/ 172 w 218"/>
                <a:gd name="T71" fmla="*/ 13 h 373"/>
                <a:gd name="T72" fmla="*/ 140 w 218"/>
                <a:gd name="T73" fmla="*/ 7 h 373"/>
                <a:gd name="T74" fmla="*/ 129 w 218"/>
                <a:gd name="T75" fmla="*/ 314 h 373"/>
                <a:gd name="T76" fmla="*/ 63 w 218"/>
                <a:gd name="T77" fmla="*/ 330 h 373"/>
                <a:gd name="T78" fmla="*/ 79 w 218"/>
                <a:gd name="T79" fmla="*/ 301 h 373"/>
                <a:gd name="T80" fmla="*/ 114 w 218"/>
                <a:gd name="T81" fmla="*/ 283 h 373"/>
                <a:gd name="T82" fmla="*/ 129 w 218"/>
                <a:gd name="T83" fmla="*/ 314 h 373"/>
                <a:gd name="T84" fmla="*/ 119 w 218"/>
                <a:gd name="T85" fmla="*/ 50 h 373"/>
                <a:gd name="T86" fmla="*/ 123 w 218"/>
                <a:gd name="T87" fmla="*/ 42 h 373"/>
                <a:gd name="T88" fmla="*/ 136 w 218"/>
                <a:gd name="T89" fmla="*/ 33 h 373"/>
                <a:gd name="T90" fmla="*/ 119 w 218"/>
                <a:gd name="T91" fmla="*/ 5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373">
                  <a:moveTo>
                    <a:pt x="140" y="7"/>
                  </a:moveTo>
                  <a:cubicBezTo>
                    <a:pt x="135" y="15"/>
                    <a:pt x="135" y="15"/>
                    <a:pt x="135" y="15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4"/>
                    <a:pt x="113" y="52"/>
                    <a:pt x="88" y="44"/>
                  </a:cubicBezTo>
                  <a:cubicBezTo>
                    <a:pt x="88" y="44"/>
                    <a:pt x="79" y="44"/>
                    <a:pt x="78" y="5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6"/>
                    <a:pt x="26" y="107"/>
                    <a:pt x="22" y="82"/>
                  </a:cubicBezTo>
                  <a:cubicBezTo>
                    <a:pt x="22" y="82"/>
                    <a:pt x="18" y="63"/>
                    <a:pt x="11" y="90"/>
                  </a:cubicBezTo>
                  <a:cubicBezTo>
                    <a:pt x="11" y="90"/>
                    <a:pt x="10" y="120"/>
                    <a:pt x="17" y="125"/>
                  </a:cubicBezTo>
                  <a:cubicBezTo>
                    <a:pt x="17" y="125"/>
                    <a:pt x="41" y="132"/>
                    <a:pt x="43" y="111"/>
                  </a:cubicBezTo>
                  <a:cubicBezTo>
                    <a:pt x="43" y="111"/>
                    <a:pt x="78" y="76"/>
                    <a:pt x="83" y="70"/>
                  </a:cubicBezTo>
                  <a:cubicBezTo>
                    <a:pt x="83" y="70"/>
                    <a:pt x="104" y="82"/>
                    <a:pt x="112" y="78"/>
                  </a:cubicBezTo>
                  <a:cubicBezTo>
                    <a:pt x="112" y="78"/>
                    <a:pt x="120" y="81"/>
                    <a:pt x="103" y="99"/>
                  </a:cubicBezTo>
                  <a:cubicBezTo>
                    <a:pt x="103" y="99"/>
                    <a:pt x="44" y="188"/>
                    <a:pt x="28" y="189"/>
                  </a:cubicBezTo>
                  <a:cubicBezTo>
                    <a:pt x="28" y="189"/>
                    <a:pt x="21" y="209"/>
                    <a:pt x="27" y="220"/>
                  </a:cubicBezTo>
                  <a:cubicBezTo>
                    <a:pt x="27" y="220"/>
                    <a:pt x="47" y="225"/>
                    <a:pt x="51" y="220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6" y="194"/>
                    <a:pt x="80" y="207"/>
                    <a:pt x="67" y="231"/>
                  </a:cubicBezTo>
                  <a:cubicBezTo>
                    <a:pt x="67" y="231"/>
                    <a:pt x="66" y="257"/>
                    <a:pt x="90" y="244"/>
                  </a:cubicBezTo>
                  <a:cubicBezTo>
                    <a:pt x="90" y="244"/>
                    <a:pt x="118" y="236"/>
                    <a:pt x="125" y="255"/>
                  </a:cubicBezTo>
                  <a:cubicBezTo>
                    <a:pt x="125" y="255"/>
                    <a:pt x="77" y="246"/>
                    <a:pt x="3" y="309"/>
                  </a:cubicBezTo>
                  <a:cubicBezTo>
                    <a:pt x="3" y="309"/>
                    <a:pt x="0" y="332"/>
                    <a:pt x="102" y="361"/>
                  </a:cubicBezTo>
                  <a:cubicBezTo>
                    <a:pt x="102" y="361"/>
                    <a:pt x="143" y="373"/>
                    <a:pt x="148" y="32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9" y="288"/>
                    <a:pt x="143" y="283"/>
                    <a:pt x="154" y="280"/>
                  </a:cubicBezTo>
                  <a:cubicBezTo>
                    <a:pt x="179" y="286"/>
                    <a:pt x="179" y="286"/>
                    <a:pt x="179" y="286"/>
                  </a:cubicBezTo>
                  <a:cubicBezTo>
                    <a:pt x="179" y="286"/>
                    <a:pt x="186" y="300"/>
                    <a:pt x="193" y="286"/>
                  </a:cubicBezTo>
                  <a:cubicBezTo>
                    <a:pt x="193" y="286"/>
                    <a:pt x="218" y="277"/>
                    <a:pt x="188" y="262"/>
                  </a:cubicBezTo>
                  <a:cubicBezTo>
                    <a:pt x="142" y="256"/>
                    <a:pt x="142" y="256"/>
                    <a:pt x="142" y="256"/>
                  </a:cubicBezTo>
                  <a:cubicBezTo>
                    <a:pt x="142" y="256"/>
                    <a:pt x="151" y="228"/>
                    <a:pt x="99" y="224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2"/>
                    <a:pt x="102" y="141"/>
                    <a:pt x="75" y="168"/>
                  </a:cubicBezTo>
                  <a:cubicBezTo>
                    <a:pt x="75" y="168"/>
                    <a:pt x="98" y="137"/>
                    <a:pt x="111" y="129"/>
                  </a:cubicBezTo>
                  <a:cubicBezTo>
                    <a:pt x="111" y="129"/>
                    <a:pt x="118" y="129"/>
                    <a:pt x="120" y="111"/>
                  </a:cubicBezTo>
                  <a:cubicBezTo>
                    <a:pt x="120" y="111"/>
                    <a:pt x="130" y="109"/>
                    <a:pt x="141" y="80"/>
                  </a:cubicBezTo>
                  <a:cubicBezTo>
                    <a:pt x="141" y="80"/>
                    <a:pt x="157" y="80"/>
                    <a:pt x="172" y="13"/>
                  </a:cubicBezTo>
                  <a:cubicBezTo>
                    <a:pt x="172" y="13"/>
                    <a:pt x="152" y="0"/>
                    <a:pt x="140" y="7"/>
                  </a:cubicBezTo>
                  <a:close/>
                  <a:moveTo>
                    <a:pt x="129" y="314"/>
                  </a:moveTo>
                  <a:cubicBezTo>
                    <a:pt x="123" y="356"/>
                    <a:pt x="63" y="330"/>
                    <a:pt x="63" y="330"/>
                  </a:cubicBezTo>
                  <a:cubicBezTo>
                    <a:pt x="32" y="324"/>
                    <a:pt x="79" y="301"/>
                    <a:pt x="79" y="301"/>
                  </a:cubicBezTo>
                  <a:cubicBezTo>
                    <a:pt x="114" y="283"/>
                    <a:pt x="114" y="283"/>
                    <a:pt x="114" y="283"/>
                  </a:cubicBezTo>
                  <a:cubicBezTo>
                    <a:pt x="145" y="270"/>
                    <a:pt x="129" y="314"/>
                    <a:pt x="129" y="314"/>
                  </a:cubicBezTo>
                  <a:close/>
                  <a:moveTo>
                    <a:pt x="119" y="50"/>
                  </a:moveTo>
                  <a:cubicBezTo>
                    <a:pt x="119" y="50"/>
                    <a:pt x="118" y="45"/>
                    <a:pt x="123" y="42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28" y="63"/>
                    <a:pt x="11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1"/>
            <p:cNvSpPr>
              <a:spLocks noEditPoints="1"/>
            </p:cNvSpPr>
            <p:nvPr/>
          </p:nvSpPr>
          <p:spPr bwMode="auto">
            <a:xfrm>
              <a:off x="6375400" y="2355850"/>
              <a:ext cx="836613" cy="1490663"/>
            </a:xfrm>
            <a:custGeom>
              <a:avLst/>
              <a:gdLst>
                <a:gd name="T0" fmla="*/ 115 w 197"/>
                <a:gd name="T1" fmla="*/ 250 h 350"/>
                <a:gd name="T2" fmla="*/ 144 w 197"/>
                <a:gd name="T3" fmla="*/ 194 h 350"/>
                <a:gd name="T4" fmla="*/ 141 w 197"/>
                <a:gd name="T5" fmla="*/ 178 h 350"/>
                <a:gd name="T6" fmla="*/ 145 w 197"/>
                <a:gd name="T7" fmla="*/ 168 h 350"/>
                <a:gd name="T8" fmla="*/ 137 w 197"/>
                <a:gd name="T9" fmla="*/ 162 h 350"/>
                <a:gd name="T10" fmla="*/ 119 w 197"/>
                <a:gd name="T11" fmla="*/ 145 h 350"/>
                <a:gd name="T12" fmla="*/ 129 w 197"/>
                <a:gd name="T13" fmla="*/ 132 h 350"/>
                <a:gd name="T14" fmla="*/ 171 w 197"/>
                <a:gd name="T15" fmla="*/ 107 h 350"/>
                <a:gd name="T16" fmla="*/ 191 w 197"/>
                <a:gd name="T17" fmla="*/ 60 h 350"/>
                <a:gd name="T18" fmla="*/ 181 w 197"/>
                <a:gd name="T19" fmla="*/ 46 h 350"/>
                <a:gd name="T20" fmla="*/ 168 w 197"/>
                <a:gd name="T21" fmla="*/ 62 h 350"/>
                <a:gd name="T22" fmla="*/ 133 w 197"/>
                <a:gd name="T23" fmla="*/ 90 h 350"/>
                <a:gd name="T24" fmla="*/ 151 w 197"/>
                <a:gd name="T25" fmla="*/ 35 h 350"/>
                <a:gd name="T26" fmla="*/ 149 w 197"/>
                <a:gd name="T27" fmla="*/ 15 h 350"/>
                <a:gd name="T28" fmla="*/ 137 w 197"/>
                <a:gd name="T29" fmla="*/ 30 h 350"/>
                <a:gd name="T30" fmla="*/ 90 w 197"/>
                <a:gd name="T31" fmla="*/ 123 h 350"/>
                <a:gd name="T32" fmla="*/ 60 w 197"/>
                <a:gd name="T33" fmla="*/ 138 h 350"/>
                <a:gd name="T34" fmla="*/ 45 w 197"/>
                <a:gd name="T35" fmla="*/ 154 h 350"/>
                <a:gd name="T36" fmla="*/ 69 w 197"/>
                <a:gd name="T37" fmla="*/ 173 h 350"/>
                <a:gd name="T38" fmla="*/ 41 w 197"/>
                <a:gd name="T39" fmla="*/ 234 h 350"/>
                <a:gd name="T40" fmla="*/ 32 w 197"/>
                <a:gd name="T41" fmla="*/ 251 h 350"/>
                <a:gd name="T42" fmla="*/ 52 w 197"/>
                <a:gd name="T43" fmla="*/ 265 h 350"/>
                <a:gd name="T44" fmla="*/ 85 w 197"/>
                <a:gd name="T45" fmla="*/ 246 h 350"/>
                <a:gd name="T46" fmla="*/ 88 w 197"/>
                <a:gd name="T47" fmla="*/ 253 h 350"/>
                <a:gd name="T48" fmla="*/ 78 w 197"/>
                <a:gd name="T49" fmla="*/ 281 h 350"/>
                <a:gd name="T50" fmla="*/ 48 w 197"/>
                <a:gd name="T51" fmla="*/ 302 h 350"/>
                <a:gd name="T52" fmla="*/ 34 w 197"/>
                <a:gd name="T53" fmla="*/ 306 h 350"/>
                <a:gd name="T54" fmla="*/ 31 w 197"/>
                <a:gd name="T55" fmla="*/ 339 h 350"/>
                <a:gd name="T56" fmla="*/ 51 w 197"/>
                <a:gd name="T57" fmla="*/ 332 h 350"/>
                <a:gd name="T58" fmla="*/ 65 w 197"/>
                <a:gd name="T59" fmla="*/ 309 h 350"/>
                <a:gd name="T60" fmla="*/ 108 w 197"/>
                <a:gd name="T61" fmla="*/ 342 h 350"/>
                <a:gd name="T62" fmla="*/ 115 w 197"/>
                <a:gd name="T63" fmla="*/ 309 h 350"/>
                <a:gd name="T64" fmla="*/ 115 w 197"/>
                <a:gd name="T65" fmla="*/ 250 h 350"/>
                <a:gd name="T66" fmla="*/ 85 w 197"/>
                <a:gd name="T67" fmla="*/ 220 h 350"/>
                <a:gd name="T68" fmla="*/ 66 w 197"/>
                <a:gd name="T69" fmla="*/ 232 h 350"/>
                <a:gd name="T70" fmla="*/ 82 w 197"/>
                <a:gd name="T71" fmla="*/ 178 h 350"/>
                <a:gd name="T72" fmla="*/ 106 w 197"/>
                <a:gd name="T73" fmla="*/ 154 h 350"/>
                <a:gd name="T74" fmla="*/ 95 w 197"/>
                <a:gd name="T75" fmla="*/ 197 h 350"/>
                <a:gd name="T76" fmla="*/ 85 w 197"/>
                <a:gd name="T77" fmla="*/ 22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350">
                  <a:moveTo>
                    <a:pt x="115" y="250"/>
                  </a:moveTo>
                  <a:cubicBezTo>
                    <a:pt x="115" y="250"/>
                    <a:pt x="109" y="233"/>
                    <a:pt x="144" y="194"/>
                  </a:cubicBezTo>
                  <a:cubicBezTo>
                    <a:pt x="141" y="178"/>
                    <a:pt x="141" y="178"/>
                    <a:pt x="141" y="178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62"/>
                    <a:pt x="136" y="145"/>
                    <a:pt x="119" y="145"/>
                  </a:cubicBezTo>
                  <a:cubicBezTo>
                    <a:pt x="119" y="145"/>
                    <a:pt x="110" y="143"/>
                    <a:pt x="129" y="132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7" y="52"/>
                    <a:pt x="181" y="46"/>
                  </a:cubicBezTo>
                  <a:cubicBezTo>
                    <a:pt x="181" y="46"/>
                    <a:pt x="179" y="56"/>
                    <a:pt x="168" y="62"/>
                  </a:cubicBezTo>
                  <a:cubicBezTo>
                    <a:pt x="157" y="67"/>
                    <a:pt x="141" y="81"/>
                    <a:pt x="133" y="90"/>
                  </a:cubicBezTo>
                  <a:cubicBezTo>
                    <a:pt x="133" y="90"/>
                    <a:pt x="150" y="45"/>
                    <a:pt x="151" y="35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38" y="0"/>
                    <a:pt x="137" y="30"/>
                  </a:cubicBezTo>
                  <a:cubicBezTo>
                    <a:pt x="90" y="123"/>
                    <a:pt x="90" y="123"/>
                    <a:pt x="90" y="123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60" y="138"/>
                    <a:pt x="32" y="132"/>
                    <a:pt x="45" y="154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41" y="234"/>
                    <a:pt x="41" y="234"/>
                    <a:pt x="41" y="234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85" y="246"/>
                    <a:pt x="85" y="246"/>
                    <a:pt x="85" y="246"/>
                  </a:cubicBezTo>
                  <a:cubicBezTo>
                    <a:pt x="85" y="246"/>
                    <a:pt x="89" y="246"/>
                    <a:pt x="88" y="253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78" y="281"/>
                    <a:pt x="56" y="303"/>
                    <a:pt x="48" y="302"/>
                  </a:cubicBezTo>
                  <a:cubicBezTo>
                    <a:pt x="48" y="302"/>
                    <a:pt x="45" y="302"/>
                    <a:pt x="34" y="306"/>
                  </a:cubicBezTo>
                  <a:cubicBezTo>
                    <a:pt x="34" y="306"/>
                    <a:pt x="0" y="323"/>
                    <a:pt x="31" y="339"/>
                  </a:cubicBezTo>
                  <a:cubicBezTo>
                    <a:pt x="31" y="339"/>
                    <a:pt x="41" y="350"/>
                    <a:pt x="51" y="332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108" y="342"/>
                    <a:pt x="108" y="342"/>
                    <a:pt x="108" y="342"/>
                  </a:cubicBezTo>
                  <a:cubicBezTo>
                    <a:pt x="108" y="342"/>
                    <a:pt x="117" y="330"/>
                    <a:pt x="115" y="309"/>
                  </a:cubicBezTo>
                  <a:lnTo>
                    <a:pt x="115" y="250"/>
                  </a:lnTo>
                  <a:close/>
                  <a:moveTo>
                    <a:pt x="85" y="220"/>
                  </a:moveTo>
                  <a:cubicBezTo>
                    <a:pt x="66" y="232"/>
                    <a:pt x="66" y="232"/>
                    <a:pt x="66" y="232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7" y="161"/>
                    <a:pt x="106" y="154"/>
                    <a:pt x="106" y="154"/>
                  </a:cubicBezTo>
                  <a:cubicBezTo>
                    <a:pt x="105" y="170"/>
                    <a:pt x="95" y="197"/>
                    <a:pt x="95" y="197"/>
                  </a:cubicBezTo>
                  <a:cubicBezTo>
                    <a:pt x="90" y="212"/>
                    <a:pt x="85" y="220"/>
                    <a:pt x="85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2"/>
            <p:cNvSpPr/>
            <p:nvPr/>
          </p:nvSpPr>
          <p:spPr bwMode="auto">
            <a:xfrm>
              <a:off x="6842125" y="3475038"/>
              <a:ext cx="296863" cy="265113"/>
            </a:xfrm>
            <a:custGeom>
              <a:avLst/>
              <a:gdLst>
                <a:gd name="T0" fmla="*/ 51 w 70"/>
                <a:gd name="T1" fmla="*/ 9 h 62"/>
                <a:gd name="T2" fmla="*/ 22 w 70"/>
                <a:gd name="T3" fmla="*/ 0 h 62"/>
                <a:gd name="T4" fmla="*/ 18 w 70"/>
                <a:gd name="T5" fmla="*/ 12 h 62"/>
                <a:gd name="T6" fmla="*/ 37 w 70"/>
                <a:gd name="T7" fmla="*/ 39 h 62"/>
                <a:gd name="T8" fmla="*/ 57 w 70"/>
                <a:gd name="T9" fmla="*/ 44 h 62"/>
                <a:gd name="T10" fmla="*/ 64 w 70"/>
                <a:gd name="T11" fmla="*/ 30 h 62"/>
                <a:gd name="T12" fmla="*/ 51 w 70"/>
                <a:gd name="T13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2">
                  <a:moveTo>
                    <a:pt x="51" y="9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0" y="1"/>
                    <a:pt x="18" y="12"/>
                  </a:cubicBezTo>
                  <a:cubicBezTo>
                    <a:pt x="18" y="12"/>
                    <a:pt x="32" y="27"/>
                    <a:pt x="37" y="39"/>
                  </a:cubicBezTo>
                  <a:cubicBezTo>
                    <a:pt x="37" y="39"/>
                    <a:pt x="42" y="62"/>
                    <a:pt x="57" y="4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70" y="17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3"/>
            <p:cNvSpPr/>
            <p:nvPr/>
          </p:nvSpPr>
          <p:spPr bwMode="auto">
            <a:xfrm>
              <a:off x="519271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0 w 39"/>
                <a:gd name="T11" fmla="*/ 50 h 50"/>
                <a:gd name="T12" fmla="*/ 7 w 39"/>
                <a:gd name="T13" fmla="*/ 48 h 50"/>
                <a:gd name="T14" fmla="*/ 4 w 39"/>
                <a:gd name="T15" fmla="*/ 50 h 50"/>
                <a:gd name="T16" fmla="*/ 2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2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0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4" y="49"/>
                    <a:pt x="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2" y="20"/>
                    <a:pt x="2" y="13"/>
                  </a:cubicBezTo>
                  <a:cubicBezTo>
                    <a:pt x="2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4"/>
            <p:cNvSpPr/>
            <p:nvPr/>
          </p:nvSpPr>
          <p:spPr bwMode="auto">
            <a:xfrm>
              <a:off x="5387975" y="4046538"/>
              <a:ext cx="249238" cy="204788"/>
            </a:xfrm>
            <a:custGeom>
              <a:avLst/>
              <a:gdLst>
                <a:gd name="T0" fmla="*/ 0 w 59"/>
                <a:gd name="T1" fmla="*/ 47 h 48"/>
                <a:gd name="T2" fmla="*/ 8 w 59"/>
                <a:gd name="T3" fmla="*/ 40 h 48"/>
                <a:gd name="T4" fmla="*/ 8 w 59"/>
                <a:gd name="T5" fmla="*/ 8 h 48"/>
                <a:gd name="T6" fmla="*/ 0 w 59"/>
                <a:gd name="T7" fmla="*/ 2 h 48"/>
                <a:gd name="T8" fmla="*/ 0 w 59"/>
                <a:gd name="T9" fmla="*/ 0 h 48"/>
                <a:gd name="T10" fmla="*/ 24 w 59"/>
                <a:gd name="T11" fmla="*/ 0 h 48"/>
                <a:gd name="T12" fmla="*/ 24 w 59"/>
                <a:gd name="T13" fmla="*/ 2 h 48"/>
                <a:gd name="T14" fmla="*/ 17 w 59"/>
                <a:gd name="T15" fmla="*/ 8 h 48"/>
                <a:gd name="T16" fmla="*/ 17 w 59"/>
                <a:gd name="T17" fmla="*/ 22 h 48"/>
                <a:gd name="T18" fmla="*/ 43 w 59"/>
                <a:gd name="T19" fmla="*/ 22 h 48"/>
                <a:gd name="T20" fmla="*/ 43 w 59"/>
                <a:gd name="T21" fmla="*/ 8 h 48"/>
                <a:gd name="T22" fmla="*/ 35 w 59"/>
                <a:gd name="T23" fmla="*/ 2 h 48"/>
                <a:gd name="T24" fmla="*/ 35 w 59"/>
                <a:gd name="T25" fmla="*/ 0 h 48"/>
                <a:gd name="T26" fmla="*/ 59 w 59"/>
                <a:gd name="T27" fmla="*/ 0 h 48"/>
                <a:gd name="T28" fmla="*/ 59 w 59"/>
                <a:gd name="T29" fmla="*/ 2 h 48"/>
                <a:gd name="T30" fmla="*/ 52 w 59"/>
                <a:gd name="T31" fmla="*/ 8 h 48"/>
                <a:gd name="T32" fmla="*/ 52 w 59"/>
                <a:gd name="T33" fmla="*/ 41 h 48"/>
                <a:gd name="T34" fmla="*/ 59 w 59"/>
                <a:gd name="T35" fmla="*/ 47 h 48"/>
                <a:gd name="T36" fmla="*/ 59 w 59"/>
                <a:gd name="T37" fmla="*/ 48 h 48"/>
                <a:gd name="T38" fmla="*/ 35 w 59"/>
                <a:gd name="T39" fmla="*/ 48 h 48"/>
                <a:gd name="T40" fmla="*/ 35 w 59"/>
                <a:gd name="T41" fmla="*/ 47 h 48"/>
                <a:gd name="T42" fmla="*/ 43 w 59"/>
                <a:gd name="T43" fmla="*/ 40 h 48"/>
                <a:gd name="T44" fmla="*/ 43 w 59"/>
                <a:gd name="T45" fmla="*/ 26 h 48"/>
                <a:gd name="T46" fmla="*/ 17 w 59"/>
                <a:gd name="T47" fmla="*/ 26 h 48"/>
                <a:gd name="T48" fmla="*/ 17 w 59"/>
                <a:gd name="T49" fmla="*/ 41 h 48"/>
                <a:gd name="T50" fmla="*/ 24 w 59"/>
                <a:gd name="T51" fmla="*/ 47 h 48"/>
                <a:gd name="T52" fmla="*/ 24 w 59"/>
                <a:gd name="T53" fmla="*/ 48 h 48"/>
                <a:gd name="T54" fmla="*/ 0 w 59"/>
                <a:gd name="T55" fmla="*/ 48 h 48"/>
                <a:gd name="T56" fmla="*/ 0 w 59"/>
                <a:gd name="T5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48">
                  <a:moveTo>
                    <a:pt x="0" y="47"/>
                  </a:moveTo>
                  <a:cubicBezTo>
                    <a:pt x="7" y="47"/>
                    <a:pt x="8" y="45"/>
                    <a:pt x="8" y="4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2" y="2"/>
                    <a:pt x="35" y="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3" y="2"/>
                    <a:pt x="52" y="3"/>
                    <a:pt x="52" y="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5"/>
                    <a:pt x="53" y="47"/>
                    <a:pt x="59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3" y="47"/>
                    <a:pt x="43" y="45"/>
                    <a:pt x="43" y="40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5"/>
                    <a:pt x="17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5"/>
            <p:cNvSpPr>
              <a:spLocks noEditPoints="1"/>
            </p:cNvSpPr>
            <p:nvPr/>
          </p:nvSpPr>
          <p:spPr bwMode="auto">
            <a:xfrm>
              <a:off x="5649913" y="4046538"/>
              <a:ext cx="258763" cy="204788"/>
            </a:xfrm>
            <a:custGeom>
              <a:avLst/>
              <a:gdLst>
                <a:gd name="T0" fmla="*/ 18 w 61"/>
                <a:gd name="T1" fmla="*/ 30 h 48"/>
                <a:gd name="T2" fmla="*/ 28 w 61"/>
                <a:gd name="T3" fmla="*/ 10 h 48"/>
                <a:gd name="T4" fmla="*/ 38 w 61"/>
                <a:gd name="T5" fmla="*/ 30 h 48"/>
                <a:gd name="T6" fmla="*/ 18 w 61"/>
                <a:gd name="T7" fmla="*/ 30 h 48"/>
                <a:gd name="T8" fmla="*/ 61 w 61"/>
                <a:gd name="T9" fmla="*/ 47 h 48"/>
                <a:gd name="T10" fmla="*/ 53 w 61"/>
                <a:gd name="T11" fmla="*/ 41 h 48"/>
                <a:gd name="T12" fmla="*/ 31 w 61"/>
                <a:gd name="T13" fmla="*/ 0 h 48"/>
                <a:gd name="T14" fmla="*/ 29 w 61"/>
                <a:gd name="T15" fmla="*/ 0 h 48"/>
                <a:gd name="T16" fmla="*/ 11 w 61"/>
                <a:gd name="T17" fmla="*/ 35 h 48"/>
                <a:gd name="T18" fmla="*/ 5 w 61"/>
                <a:gd name="T19" fmla="*/ 45 h 48"/>
                <a:gd name="T20" fmla="*/ 0 w 61"/>
                <a:gd name="T21" fmla="*/ 47 h 48"/>
                <a:gd name="T22" fmla="*/ 0 w 61"/>
                <a:gd name="T23" fmla="*/ 48 h 48"/>
                <a:gd name="T24" fmla="*/ 18 w 61"/>
                <a:gd name="T25" fmla="*/ 48 h 48"/>
                <a:gd name="T26" fmla="*/ 18 w 61"/>
                <a:gd name="T27" fmla="*/ 47 h 48"/>
                <a:gd name="T28" fmla="*/ 12 w 61"/>
                <a:gd name="T29" fmla="*/ 44 h 48"/>
                <a:gd name="T30" fmla="*/ 12 w 61"/>
                <a:gd name="T31" fmla="*/ 41 h 48"/>
                <a:gd name="T32" fmla="*/ 16 w 61"/>
                <a:gd name="T33" fmla="*/ 33 h 48"/>
                <a:gd name="T34" fmla="*/ 39 w 61"/>
                <a:gd name="T35" fmla="*/ 33 h 48"/>
                <a:gd name="T36" fmla="*/ 43 w 61"/>
                <a:gd name="T37" fmla="*/ 40 h 48"/>
                <a:gd name="T38" fmla="*/ 44 w 61"/>
                <a:gd name="T39" fmla="*/ 44 h 48"/>
                <a:gd name="T40" fmla="*/ 38 w 61"/>
                <a:gd name="T41" fmla="*/ 47 h 48"/>
                <a:gd name="T42" fmla="*/ 38 w 61"/>
                <a:gd name="T43" fmla="*/ 48 h 48"/>
                <a:gd name="T44" fmla="*/ 61 w 61"/>
                <a:gd name="T45" fmla="*/ 48 h 48"/>
                <a:gd name="T46" fmla="*/ 61 w 61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8">
                  <a:moveTo>
                    <a:pt x="18" y="3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30"/>
                    <a:pt x="38" y="30"/>
                    <a:pt x="38" y="30"/>
                  </a:cubicBezTo>
                  <a:lnTo>
                    <a:pt x="18" y="30"/>
                  </a:lnTo>
                  <a:close/>
                  <a:moveTo>
                    <a:pt x="61" y="47"/>
                  </a:moveTo>
                  <a:cubicBezTo>
                    <a:pt x="57" y="47"/>
                    <a:pt x="55" y="46"/>
                    <a:pt x="53" y="4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8"/>
                    <a:pt x="7" y="44"/>
                    <a:pt x="5" y="45"/>
                  </a:cubicBezTo>
                  <a:cubicBezTo>
                    <a:pt x="3" y="47"/>
                    <a:pt x="2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2" y="47"/>
                    <a:pt x="12" y="44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1"/>
                    <a:pt x="44" y="43"/>
                    <a:pt x="44" y="44"/>
                  </a:cubicBezTo>
                  <a:cubicBezTo>
                    <a:pt x="44" y="47"/>
                    <a:pt x="42" y="47"/>
                    <a:pt x="38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61" y="48"/>
                    <a:pt x="61" y="48"/>
                    <a:pt x="61" y="48"/>
                  </a:cubicBezTo>
                  <a:lnTo>
                    <a:pt x="6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6"/>
            <p:cNvSpPr/>
            <p:nvPr/>
          </p:nvSpPr>
          <p:spPr bwMode="auto">
            <a:xfrm>
              <a:off x="5918200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7"/>
            <p:cNvSpPr>
              <a:spLocks noEditPoints="1"/>
            </p:cNvSpPr>
            <p:nvPr/>
          </p:nvSpPr>
          <p:spPr bwMode="auto">
            <a:xfrm>
              <a:off x="6184900" y="4046538"/>
              <a:ext cx="246063" cy="204788"/>
            </a:xfrm>
            <a:custGeom>
              <a:avLst/>
              <a:gdLst>
                <a:gd name="T0" fmla="*/ 17 w 58"/>
                <a:gd name="T1" fmla="*/ 6 h 48"/>
                <a:gd name="T2" fmla="*/ 21 w 58"/>
                <a:gd name="T3" fmla="*/ 3 h 48"/>
                <a:gd name="T4" fmla="*/ 41 w 58"/>
                <a:gd name="T5" fmla="*/ 8 h 48"/>
                <a:gd name="T6" fmla="*/ 49 w 58"/>
                <a:gd name="T7" fmla="*/ 25 h 48"/>
                <a:gd name="T8" fmla="*/ 22 w 58"/>
                <a:gd name="T9" fmla="*/ 46 h 48"/>
                <a:gd name="T10" fmla="*/ 17 w 58"/>
                <a:gd name="T11" fmla="*/ 43 h 48"/>
                <a:gd name="T12" fmla="*/ 17 w 58"/>
                <a:gd name="T13" fmla="*/ 6 h 48"/>
                <a:gd name="T14" fmla="*/ 0 w 58"/>
                <a:gd name="T15" fmla="*/ 48 h 48"/>
                <a:gd name="T16" fmla="*/ 25 w 58"/>
                <a:gd name="T17" fmla="*/ 48 h 48"/>
                <a:gd name="T18" fmla="*/ 58 w 58"/>
                <a:gd name="T19" fmla="*/ 25 h 48"/>
                <a:gd name="T20" fmla="*/ 23 w 58"/>
                <a:gd name="T21" fmla="*/ 0 h 48"/>
                <a:gd name="T22" fmla="*/ 0 w 58"/>
                <a:gd name="T23" fmla="*/ 0 h 48"/>
                <a:gd name="T24" fmla="*/ 0 w 58"/>
                <a:gd name="T25" fmla="*/ 2 h 48"/>
                <a:gd name="T26" fmla="*/ 8 w 58"/>
                <a:gd name="T27" fmla="*/ 8 h 48"/>
                <a:gd name="T28" fmla="*/ 8 w 58"/>
                <a:gd name="T29" fmla="*/ 41 h 48"/>
                <a:gd name="T30" fmla="*/ 0 w 58"/>
                <a:gd name="T31" fmla="*/ 47 h 48"/>
                <a:gd name="T32" fmla="*/ 0 w 58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48">
                  <a:moveTo>
                    <a:pt x="17" y="6"/>
                  </a:moveTo>
                  <a:cubicBezTo>
                    <a:pt x="17" y="5"/>
                    <a:pt x="17" y="3"/>
                    <a:pt x="21" y="3"/>
                  </a:cubicBezTo>
                  <a:cubicBezTo>
                    <a:pt x="32" y="3"/>
                    <a:pt x="36" y="5"/>
                    <a:pt x="41" y="8"/>
                  </a:cubicBezTo>
                  <a:cubicBezTo>
                    <a:pt x="47" y="13"/>
                    <a:pt x="49" y="19"/>
                    <a:pt x="49" y="25"/>
                  </a:cubicBezTo>
                  <a:cubicBezTo>
                    <a:pt x="49" y="46"/>
                    <a:pt x="27" y="46"/>
                    <a:pt x="22" y="46"/>
                  </a:cubicBezTo>
                  <a:cubicBezTo>
                    <a:pt x="18" y="46"/>
                    <a:pt x="17" y="45"/>
                    <a:pt x="17" y="43"/>
                  </a:cubicBezTo>
                  <a:lnTo>
                    <a:pt x="17" y="6"/>
                  </a:lnTo>
                  <a:close/>
                  <a:moveTo>
                    <a:pt x="0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51" y="48"/>
                    <a:pt x="58" y="34"/>
                    <a:pt x="58" y="25"/>
                  </a:cubicBezTo>
                  <a:cubicBezTo>
                    <a:pt x="58" y="8"/>
                    <a:pt x="44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8" y="3"/>
                    <a:pt x="8" y="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6"/>
                    <a:pt x="7" y="47"/>
                    <a:pt x="0" y="47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8"/>
            <p:cNvSpPr>
              <a:spLocks noEditPoints="1"/>
            </p:cNvSpPr>
            <p:nvPr/>
          </p:nvSpPr>
          <p:spPr bwMode="auto">
            <a:xfrm>
              <a:off x="6456363" y="4041775"/>
              <a:ext cx="241300" cy="212725"/>
            </a:xfrm>
            <a:custGeom>
              <a:avLst/>
              <a:gdLst>
                <a:gd name="T0" fmla="*/ 29 w 57"/>
                <a:gd name="T1" fmla="*/ 48 h 50"/>
                <a:gd name="T2" fmla="*/ 10 w 57"/>
                <a:gd name="T3" fmla="*/ 25 h 50"/>
                <a:gd name="T4" fmla="*/ 29 w 57"/>
                <a:gd name="T5" fmla="*/ 3 h 50"/>
                <a:gd name="T6" fmla="*/ 47 w 57"/>
                <a:gd name="T7" fmla="*/ 25 h 50"/>
                <a:gd name="T8" fmla="*/ 29 w 57"/>
                <a:gd name="T9" fmla="*/ 48 h 50"/>
                <a:gd name="T10" fmla="*/ 29 w 57"/>
                <a:gd name="T11" fmla="*/ 50 h 50"/>
                <a:gd name="T12" fmla="*/ 57 w 57"/>
                <a:gd name="T13" fmla="*/ 26 h 50"/>
                <a:gd name="T14" fmla="*/ 29 w 57"/>
                <a:gd name="T15" fmla="*/ 0 h 50"/>
                <a:gd name="T16" fmla="*/ 0 w 57"/>
                <a:gd name="T17" fmla="*/ 26 h 50"/>
                <a:gd name="T18" fmla="*/ 29 w 57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0">
                  <a:moveTo>
                    <a:pt x="29" y="48"/>
                  </a:moveTo>
                  <a:cubicBezTo>
                    <a:pt x="19" y="48"/>
                    <a:pt x="10" y="41"/>
                    <a:pt x="10" y="25"/>
                  </a:cubicBezTo>
                  <a:cubicBezTo>
                    <a:pt x="10" y="9"/>
                    <a:pt x="20" y="3"/>
                    <a:pt x="29" y="3"/>
                  </a:cubicBezTo>
                  <a:cubicBezTo>
                    <a:pt x="38" y="3"/>
                    <a:pt x="47" y="9"/>
                    <a:pt x="47" y="25"/>
                  </a:cubicBezTo>
                  <a:cubicBezTo>
                    <a:pt x="47" y="41"/>
                    <a:pt x="38" y="48"/>
                    <a:pt x="29" y="48"/>
                  </a:cubicBezTo>
                  <a:close/>
                  <a:moveTo>
                    <a:pt x="29" y="50"/>
                  </a:moveTo>
                  <a:cubicBezTo>
                    <a:pt x="44" y="50"/>
                    <a:pt x="57" y="41"/>
                    <a:pt x="57" y="26"/>
                  </a:cubicBezTo>
                  <a:cubicBezTo>
                    <a:pt x="57" y="9"/>
                    <a:pt x="43" y="0"/>
                    <a:pt x="29" y="0"/>
                  </a:cubicBezTo>
                  <a:cubicBezTo>
                    <a:pt x="14" y="0"/>
                    <a:pt x="0" y="9"/>
                    <a:pt x="0" y="26"/>
                  </a:cubicBezTo>
                  <a:cubicBezTo>
                    <a:pt x="0" y="41"/>
                    <a:pt x="13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9"/>
            <p:cNvSpPr/>
            <p:nvPr/>
          </p:nvSpPr>
          <p:spPr bwMode="auto">
            <a:xfrm>
              <a:off x="6715125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3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1 w 60"/>
                <a:gd name="T15" fmla="*/ 47 h 49"/>
                <a:gd name="T16" fmla="*/ 21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9 w 60"/>
                <a:gd name="T23" fmla="*/ 38 h 49"/>
                <a:gd name="T24" fmla="*/ 9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9" y="46"/>
                    <a:pt x="9" y="3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0"/>
            <p:cNvSpPr/>
            <p:nvPr/>
          </p:nvSpPr>
          <p:spPr bwMode="auto">
            <a:xfrm>
              <a:off x="6991350" y="4041775"/>
              <a:ext cx="246063" cy="212725"/>
            </a:xfrm>
            <a:custGeom>
              <a:avLst/>
              <a:gdLst>
                <a:gd name="T0" fmla="*/ 58 w 58"/>
                <a:gd name="T1" fmla="*/ 25 h 50"/>
                <a:gd name="T2" fmla="*/ 52 w 58"/>
                <a:gd name="T3" fmla="*/ 31 h 50"/>
                <a:gd name="T4" fmla="*/ 52 w 58"/>
                <a:gd name="T5" fmla="*/ 45 h 50"/>
                <a:gd name="T6" fmla="*/ 31 w 58"/>
                <a:gd name="T7" fmla="*/ 50 h 50"/>
                <a:gd name="T8" fmla="*/ 7 w 58"/>
                <a:gd name="T9" fmla="*/ 43 h 50"/>
                <a:gd name="T10" fmla="*/ 0 w 58"/>
                <a:gd name="T11" fmla="*/ 25 h 50"/>
                <a:gd name="T12" fmla="*/ 29 w 58"/>
                <a:gd name="T13" fmla="*/ 0 h 50"/>
                <a:gd name="T14" fmla="*/ 45 w 58"/>
                <a:gd name="T15" fmla="*/ 3 h 50"/>
                <a:gd name="T16" fmla="*/ 49 w 58"/>
                <a:gd name="T17" fmla="*/ 0 h 50"/>
                <a:gd name="T18" fmla="*/ 51 w 58"/>
                <a:gd name="T19" fmla="*/ 0 h 50"/>
                <a:gd name="T20" fmla="*/ 52 w 58"/>
                <a:gd name="T21" fmla="*/ 16 h 50"/>
                <a:gd name="T22" fmla="*/ 50 w 58"/>
                <a:gd name="T23" fmla="*/ 16 h 50"/>
                <a:gd name="T24" fmla="*/ 31 w 58"/>
                <a:gd name="T25" fmla="*/ 3 h 50"/>
                <a:gd name="T26" fmla="*/ 9 w 58"/>
                <a:gd name="T27" fmla="*/ 26 h 50"/>
                <a:gd name="T28" fmla="*/ 32 w 58"/>
                <a:gd name="T29" fmla="*/ 48 h 50"/>
                <a:gd name="T30" fmla="*/ 44 w 58"/>
                <a:gd name="T31" fmla="*/ 43 h 50"/>
                <a:gd name="T32" fmla="*/ 44 w 58"/>
                <a:gd name="T33" fmla="*/ 32 h 50"/>
                <a:gd name="T34" fmla="*/ 36 w 58"/>
                <a:gd name="T35" fmla="*/ 25 h 50"/>
                <a:gd name="T36" fmla="*/ 36 w 58"/>
                <a:gd name="T37" fmla="*/ 24 h 50"/>
                <a:gd name="T38" fmla="*/ 58 w 58"/>
                <a:gd name="T39" fmla="*/ 24 h 50"/>
                <a:gd name="T40" fmla="*/ 58 w 58"/>
                <a:gd name="T41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0">
                  <a:moveTo>
                    <a:pt x="58" y="25"/>
                  </a:moveTo>
                  <a:cubicBezTo>
                    <a:pt x="55" y="25"/>
                    <a:pt x="52" y="26"/>
                    <a:pt x="52" y="3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6"/>
                    <a:pt x="41" y="50"/>
                    <a:pt x="31" y="50"/>
                  </a:cubicBezTo>
                  <a:cubicBezTo>
                    <a:pt x="23" y="50"/>
                    <a:pt x="13" y="48"/>
                    <a:pt x="7" y="43"/>
                  </a:cubicBezTo>
                  <a:cubicBezTo>
                    <a:pt x="2" y="38"/>
                    <a:pt x="0" y="34"/>
                    <a:pt x="0" y="2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8" y="0"/>
                    <a:pt x="42" y="3"/>
                    <a:pt x="45" y="3"/>
                  </a:cubicBezTo>
                  <a:cubicBezTo>
                    <a:pt x="46" y="3"/>
                    <a:pt x="48" y="2"/>
                    <a:pt x="4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7" y="11"/>
                    <a:pt x="43" y="3"/>
                    <a:pt x="31" y="3"/>
                  </a:cubicBezTo>
                  <a:cubicBezTo>
                    <a:pt x="22" y="3"/>
                    <a:pt x="9" y="8"/>
                    <a:pt x="9" y="26"/>
                  </a:cubicBezTo>
                  <a:cubicBezTo>
                    <a:pt x="9" y="39"/>
                    <a:pt x="19" y="48"/>
                    <a:pt x="32" y="48"/>
                  </a:cubicBezTo>
                  <a:cubicBezTo>
                    <a:pt x="38" y="48"/>
                    <a:pt x="44" y="46"/>
                    <a:pt x="44" y="4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26"/>
                    <a:pt x="42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5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1"/>
            <p:cNvSpPr/>
            <p:nvPr/>
          </p:nvSpPr>
          <p:spPr bwMode="auto">
            <a:xfrm>
              <a:off x="73390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30 h 49"/>
                <a:gd name="T6" fmla="*/ 30 w 60"/>
                <a:gd name="T7" fmla="*/ 49 h 49"/>
                <a:gd name="T8" fmla="*/ 8 w 60"/>
                <a:gd name="T9" fmla="*/ 31 h 49"/>
                <a:gd name="T10" fmla="*/ 8 w 60"/>
                <a:gd name="T11" fmla="*/ 8 h 49"/>
                <a:gd name="T12" fmla="*/ 0 w 60"/>
                <a:gd name="T13" fmla="*/ 2 h 49"/>
                <a:gd name="T14" fmla="*/ 0 w 60"/>
                <a:gd name="T15" fmla="*/ 0 h 49"/>
                <a:gd name="T16" fmla="*/ 25 w 60"/>
                <a:gd name="T17" fmla="*/ 0 h 49"/>
                <a:gd name="T18" fmla="*/ 25 w 60"/>
                <a:gd name="T19" fmla="*/ 2 h 49"/>
                <a:gd name="T20" fmla="*/ 17 w 60"/>
                <a:gd name="T21" fmla="*/ 8 h 49"/>
                <a:gd name="T22" fmla="*/ 17 w 60"/>
                <a:gd name="T23" fmla="*/ 32 h 49"/>
                <a:gd name="T24" fmla="*/ 32 w 60"/>
                <a:gd name="T25" fmla="*/ 46 h 49"/>
                <a:gd name="T26" fmla="*/ 46 w 60"/>
                <a:gd name="T27" fmla="*/ 41 h 49"/>
                <a:gd name="T28" fmla="*/ 48 w 60"/>
                <a:gd name="T29" fmla="*/ 31 h 49"/>
                <a:gd name="T30" fmla="*/ 48 w 60"/>
                <a:gd name="T31" fmla="*/ 11 h 49"/>
                <a:gd name="T32" fmla="*/ 40 w 60"/>
                <a:gd name="T33" fmla="*/ 2 h 49"/>
                <a:gd name="T34" fmla="*/ 40 w 60"/>
                <a:gd name="T35" fmla="*/ 0 h 49"/>
                <a:gd name="T36" fmla="*/ 60 w 60"/>
                <a:gd name="T37" fmla="*/ 0 h 49"/>
                <a:gd name="T38" fmla="*/ 60 w 60"/>
                <a:gd name="T3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4" y="2"/>
                    <a:pt x="52" y="4"/>
                    <a:pt x="52" y="1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6"/>
                    <a:pt x="52" y="49"/>
                    <a:pt x="30" y="49"/>
                  </a:cubicBezTo>
                  <a:cubicBezTo>
                    <a:pt x="8" y="49"/>
                    <a:pt x="8" y="35"/>
                    <a:pt x="8" y="3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7" y="46"/>
                    <a:pt x="32" y="46"/>
                  </a:cubicBezTo>
                  <a:cubicBezTo>
                    <a:pt x="39" y="46"/>
                    <a:pt x="44" y="44"/>
                    <a:pt x="46" y="41"/>
                  </a:cubicBezTo>
                  <a:cubicBezTo>
                    <a:pt x="48" y="39"/>
                    <a:pt x="48" y="37"/>
                    <a:pt x="48" y="3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2"/>
            <p:cNvSpPr/>
            <p:nvPr/>
          </p:nvSpPr>
          <p:spPr bwMode="auto">
            <a:xfrm>
              <a:off x="76057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3"/>
            <p:cNvSpPr/>
            <p:nvPr/>
          </p:nvSpPr>
          <p:spPr bwMode="auto">
            <a:xfrm>
              <a:off x="7872413" y="4046538"/>
              <a:ext cx="111125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4"/>
            <p:cNvSpPr/>
            <p:nvPr/>
          </p:nvSpPr>
          <p:spPr bwMode="auto">
            <a:xfrm>
              <a:off x="7996238" y="4046538"/>
              <a:ext cx="249238" cy="207963"/>
            </a:xfrm>
            <a:custGeom>
              <a:avLst/>
              <a:gdLst>
                <a:gd name="T0" fmla="*/ 59 w 59"/>
                <a:gd name="T1" fmla="*/ 2 h 49"/>
                <a:gd name="T2" fmla="*/ 51 w 59"/>
                <a:gd name="T3" fmla="*/ 9 h 49"/>
                <a:gd name="T4" fmla="*/ 32 w 59"/>
                <a:gd name="T5" fmla="*/ 49 h 49"/>
                <a:gd name="T6" fmla="*/ 31 w 59"/>
                <a:gd name="T7" fmla="*/ 49 h 49"/>
                <a:gd name="T8" fmla="*/ 9 w 59"/>
                <a:gd name="T9" fmla="*/ 9 h 49"/>
                <a:gd name="T10" fmla="*/ 0 w 59"/>
                <a:gd name="T11" fmla="*/ 2 h 49"/>
                <a:gd name="T12" fmla="*/ 0 w 59"/>
                <a:gd name="T13" fmla="*/ 0 h 49"/>
                <a:gd name="T14" fmla="*/ 23 w 59"/>
                <a:gd name="T15" fmla="*/ 0 h 49"/>
                <a:gd name="T16" fmla="*/ 23 w 59"/>
                <a:gd name="T17" fmla="*/ 2 h 49"/>
                <a:gd name="T18" fmla="*/ 17 w 59"/>
                <a:gd name="T19" fmla="*/ 5 h 49"/>
                <a:gd name="T20" fmla="*/ 20 w 59"/>
                <a:gd name="T21" fmla="*/ 12 h 49"/>
                <a:gd name="T22" fmla="*/ 33 w 59"/>
                <a:gd name="T23" fmla="*/ 37 h 49"/>
                <a:gd name="T24" fmla="*/ 46 w 59"/>
                <a:gd name="T25" fmla="*/ 10 h 49"/>
                <a:gd name="T26" fmla="*/ 48 w 59"/>
                <a:gd name="T27" fmla="*/ 5 h 49"/>
                <a:gd name="T28" fmla="*/ 41 w 59"/>
                <a:gd name="T29" fmla="*/ 2 h 49"/>
                <a:gd name="T30" fmla="*/ 41 w 59"/>
                <a:gd name="T31" fmla="*/ 0 h 49"/>
                <a:gd name="T32" fmla="*/ 59 w 59"/>
                <a:gd name="T33" fmla="*/ 0 h 49"/>
                <a:gd name="T34" fmla="*/ 59 w 59"/>
                <a:gd name="T3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49">
                  <a:moveTo>
                    <a:pt x="59" y="2"/>
                  </a:moveTo>
                  <a:cubicBezTo>
                    <a:pt x="55" y="2"/>
                    <a:pt x="54" y="3"/>
                    <a:pt x="51" y="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3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8" y="2"/>
                    <a:pt x="17" y="2"/>
                    <a:pt x="17" y="5"/>
                  </a:cubicBezTo>
                  <a:cubicBezTo>
                    <a:pt x="17" y="6"/>
                    <a:pt x="18" y="9"/>
                    <a:pt x="20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8" y="7"/>
                    <a:pt x="48" y="5"/>
                  </a:cubicBezTo>
                  <a:cubicBezTo>
                    <a:pt x="48" y="2"/>
                    <a:pt x="45" y="2"/>
                    <a:pt x="41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5"/>
            <p:cNvSpPr/>
            <p:nvPr/>
          </p:nvSpPr>
          <p:spPr bwMode="auto">
            <a:xfrm>
              <a:off x="8258175" y="4046538"/>
              <a:ext cx="217488" cy="204788"/>
            </a:xfrm>
            <a:custGeom>
              <a:avLst/>
              <a:gdLst>
                <a:gd name="T0" fmla="*/ 47 w 51"/>
                <a:gd name="T1" fmla="*/ 48 h 48"/>
                <a:gd name="T2" fmla="*/ 0 w 51"/>
                <a:gd name="T3" fmla="*/ 48 h 48"/>
                <a:gd name="T4" fmla="*/ 0 w 51"/>
                <a:gd name="T5" fmla="*/ 47 h 48"/>
                <a:gd name="T6" fmla="*/ 8 w 51"/>
                <a:gd name="T7" fmla="*/ 41 h 48"/>
                <a:gd name="T8" fmla="*/ 8 w 51"/>
                <a:gd name="T9" fmla="*/ 8 h 48"/>
                <a:gd name="T10" fmla="*/ 0 w 51"/>
                <a:gd name="T11" fmla="*/ 2 h 48"/>
                <a:gd name="T12" fmla="*/ 0 w 51"/>
                <a:gd name="T13" fmla="*/ 0 h 48"/>
                <a:gd name="T14" fmla="*/ 47 w 51"/>
                <a:gd name="T15" fmla="*/ 0 h 48"/>
                <a:gd name="T16" fmla="*/ 47 w 51"/>
                <a:gd name="T17" fmla="*/ 11 h 48"/>
                <a:gd name="T18" fmla="*/ 45 w 51"/>
                <a:gd name="T19" fmla="*/ 11 h 48"/>
                <a:gd name="T20" fmla="*/ 31 w 51"/>
                <a:gd name="T21" fmla="*/ 3 h 48"/>
                <a:gd name="T22" fmla="*/ 20 w 51"/>
                <a:gd name="T23" fmla="*/ 3 h 48"/>
                <a:gd name="T24" fmla="*/ 17 w 51"/>
                <a:gd name="T25" fmla="*/ 6 h 48"/>
                <a:gd name="T26" fmla="*/ 17 w 51"/>
                <a:gd name="T27" fmla="*/ 22 h 48"/>
                <a:gd name="T28" fmla="*/ 30 w 51"/>
                <a:gd name="T29" fmla="*/ 22 h 48"/>
                <a:gd name="T30" fmla="*/ 40 w 51"/>
                <a:gd name="T31" fmla="*/ 15 h 48"/>
                <a:gd name="T32" fmla="*/ 42 w 51"/>
                <a:gd name="T33" fmla="*/ 15 h 48"/>
                <a:gd name="T34" fmla="*/ 42 w 51"/>
                <a:gd name="T35" fmla="*/ 32 h 48"/>
                <a:gd name="T36" fmla="*/ 40 w 51"/>
                <a:gd name="T37" fmla="*/ 32 h 48"/>
                <a:gd name="T38" fmla="*/ 30 w 51"/>
                <a:gd name="T39" fmla="*/ 25 h 48"/>
                <a:gd name="T40" fmla="*/ 17 w 51"/>
                <a:gd name="T41" fmla="*/ 25 h 48"/>
                <a:gd name="T42" fmla="*/ 17 w 51"/>
                <a:gd name="T43" fmla="*/ 43 h 48"/>
                <a:gd name="T44" fmla="*/ 30 w 51"/>
                <a:gd name="T45" fmla="*/ 46 h 48"/>
                <a:gd name="T46" fmla="*/ 49 w 51"/>
                <a:gd name="T47" fmla="*/ 36 h 48"/>
                <a:gd name="T48" fmla="*/ 51 w 51"/>
                <a:gd name="T49" fmla="*/ 36 h 48"/>
                <a:gd name="T50" fmla="*/ 47 w 51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48">
                  <a:moveTo>
                    <a:pt x="47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8" y="46"/>
                    <a:pt x="8" y="4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6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3" y="4"/>
                    <a:pt x="41" y="3"/>
                    <a:pt x="3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3"/>
                    <a:pt x="17" y="3"/>
                    <a:pt x="17" y="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8" y="22"/>
                    <a:pt x="39" y="20"/>
                    <a:pt x="40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26"/>
                    <a:pt x="37" y="25"/>
                    <a:pt x="30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6"/>
                    <a:pt x="17" y="46"/>
                    <a:pt x="30" y="46"/>
                  </a:cubicBezTo>
                  <a:cubicBezTo>
                    <a:pt x="41" y="46"/>
                    <a:pt x="45" y="43"/>
                    <a:pt x="49" y="36"/>
                  </a:cubicBezTo>
                  <a:cubicBezTo>
                    <a:pt x="51" y="36"/>
                    <a:pt x="51" y="36"/>
                    <a:pt x="51" y="36"/>
                  </a:cubicBezTo>
                  <a:lnTo>
                    <a:pt x="4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6"/>
            <p:cNvSpPr>
              <a:spLocks noEditPoints="1"/>
            </p:cNvSpPr>
            <p:nvPr/>
          </p:nvSpPr>
          <p:spPr bwMode="auto">
            <a:xfrm>
              <a:off x="8488363" y="4046538"/>
              <a:ext cx="236538" cy="204788"/>
            </a:xfrm>
            <a:custGeom>
              <a:avLst/>
              <a:gdLst>
                <a:gd name="T0" fmla="*/ 16 w 56"/>
                <a:gd name="T1" fmla="*/ 6 h 48"/>
                <a:gd name="T2" fmla="*/ 22 w 56"/>
                <a:gd name="T3" fmla="*/ 3 h 48"/>
                <a:gd name="T4" fmla="*/ 36 w 56"/>
                <a:gd name="T5" fmla="*/ 13 h 48"/>
                <a:gd name="T6" fmla="*/ 16 w 56"/>
                <a:gd name="T7" fmla="*/ 24 h 48"/>
                <a:gd name="T8" fmla="*/ 16 w 56"/>
                <a:gd name="T9" fmla="*/ 6 h 48"/>
                <a:gd name="T10" fmla="*/ 56 w 56"/>
                <a:gd name="T11" fmla="*/ 47 h 48"/>
                <a:gd name="T12" fmla="*/ 48 w 56"/>
                <a:gd name="T13" fmla="*/ 44 h 48"/>
                <a:gd name="T14" fmla="*/ 30 w 56"/>
                <a:gd name="T15" fmla="*/ 25 h 48"/>
                <a:gd name="T16" fmla="*/ 46 w 56"/>
                <a:gd name="T17" fmla="*/ 13 h 48"/>
                <a:gd name="T18" fmla="*/ 24 w 56"/>
                <a:gd name="T19" fmla="*/ 0 h 48"/>
                <a:gd name="T20" fmla="*/ 0 w 56"/>
                <a:gd name="T21" fmla="*/ 0 h 48"/>
                <a:gd name="T22" fmla="*/ 0 w 56"/>
                <a:gd name="T23" fmla="*/ 2 h 48"/>
                <a:gd name="T24" fmla="*/ 7 w 56"/>
                <a:gd name="T25" fmla="*/ 8 h 48"/>
                <a:gd name="T26" fmla="*/ 7 w 56"/>
                <a:gd name="T27" fmla="*/ 40 h 48"/>
                <a:gd name="T28" fmla="*/ 0 w 56"/>
                <a:gd name="T29" fmla="*/ 47 h 48"/>
                <a:gd name="T30" fmla="*/ 0 w 56"/>
                <a:gd name="T31" fmla="*/ 48 h 48"/>
                <a:gd name="T32" fmla="*/ 24 w 56"/>
                <a:gd name="T33" fmla="*/ 48 h 48"/>
                <a:gd name="T34" fmla="*/ 24 w 56"/>
                <a:gd name="T35" fmla="*/ 47 h 48"/>
                <a:gd name="T36" fmla="*/ 16 w 56"/>
                <a:gd name="T37" fmla="*/ 41 h 48"/>
                <a:gd name="T38" fmla="*/ 16 w 56"/>
                <a:gd name="T39" fmla="*/ 26 h 48"/>
                <a:gd name="T40" fmla="*/ 21 w 56"/>
                <a:gd name="T41" fmla="*/ 26 h 48"/>
                <a:gd name="T42" fmla="*/ 42 w 56"/>
                <a:gd name="T43" fmla="*/ 48 h 48"/>
                <a:gd name="T44" fmla="*/ 56 w 56"/>
                <a:gd name="T45" fmla="*/ 48 h 48"/>
                <a:gd name="T46" fmla="*/ 56 w 56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8">
                  <a:moveTo>
                    <a:pt x="16" y="6"/>
                  </a:moveTo>
                  <a:cubicBezTo>
                    <a:pt x="16" y="4"/>
                    <a:pt x="17" y="3"/>
                    <a:pt x="22" y="3"/>
                  </a:cubicBezTo>
                  <a:cubicBezTo>
                    <a:pt x="25" y="3"/>
                    <a:pt x="36" y="3"/>
                    <a:pt x="36" y="13"/>
                  </a:cubicBezTo>
                  <a:cubicBezTo>
                    <a:pt x="36" y="23"/>
                    <a:pt x="23" y="24"/>
                    <a:pt x="16" y="24"/>
                  </a:cubicBezTo>
                  <a:lnTo>
                    <a:pt x="16" y="6"/>
                  </a:lnTo>
                  <a:close/>
                  <a:moveTo>
                    <a:pt x="56" y="47"/>
                  </a:moveTo>
                  <a:cubicBezTo>
                    <a:pt x="52" y="47"/>
                    <a:pt x="50" y="46"/>
                    <a:pt x="48" y="4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5" y="25"/>
                    <a:pt x="46" y="23"/>
                    <a:pt x="46" y="13"/>
                  </a:cubicBezTo>
                  <a:cubicBezTo>
                    <a:pt x="46" y="2"/>
                    <a:pt x="32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7" y="3"/>
                    <a:pt x="7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5"/>
                    <a:pt x="7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7" y="47"/>
                    <a:pt x="16" y="45"/>
                    <a:pt x="16" y="4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56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7"/>
            <p:cNvSpPr/>
            <p:nvPr/>
          </p:nvSpPr>
          <p:spPr bwMode="auto">
            <a:xfrm>
              <a:off x="874236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1 w 39"/>
                <a:gd name="T11" fmla="*/ 50 h 50"/>
                <a:gd name="T12" fmla="*/ 7 w 39"/>
                <a:gd name="T13" fmla="*/ 48 h 50"/>
                <a:gd name="T14" fmla="*/ 5 w 39"/>
                <a:gd name="T15" fmla="*/ 50 h 50"/>
                <a:gd name="T16" fmla="*/ 3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3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1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5" y="49"/>
                    <a:pt x="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3" y="20"/>
                    <a:pt x="3" y="13"/>
                  </a:cubicBezTo>
                  <a:cubicBezTo>
                    <a:pt x="3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8"/>
            <p:cNvSpPr/>
            <p:nvPr/>
          </p:nvSpPr>
          <p:spPr bwMode="auto">
            <a:xfrm>
              <a:off x="8937625" y="4046538"/>
              <a:ext cx="109538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9"/>
            <p:cNvSpPr/>
            <p:nvPr/>
          </p:nvSpPr>
          <p:spPr bwMode="auto">
            <a:xfrm>
              <a:off x="9059863" y="4046538"/>
              <a:ext cx="212725" cy="204788"/>
            </a:xfrm>
            <a:custGeom>
              <a:avLst/>
              <a:gdLst>
                <a:gd name="T0" fmla="*/ 38 w 50"/>
                <a:gd name="T1" fmla="*/ 48 h 48"/>
                <a:gd name="T2" fmla="*/ 13 w 50"/>
                <a:gd name="T3" fmla="*/ 48 h 48"/>
                <a:gd name="T4" fmla="*/ 13 w 50"/>
                <a:gd name="T5" fmla="*/ 47 h 48"/>
                <a:gd name="T6" fmla="*/ 21 w 50"/>
                <a:gd name="T7" fmla="*/ 40 h 48"/>
                <a:gd name="T8" fmla="*/ 21 w 50"/>
                <a:gd name="T9" fmla="*/ 4 h 48"/>
                <a:gd name="T10" fmla="*/ 16 w 50"/>
                <a:gd name="T11" fmla="*/ 4 h 48"/>
                <a:gd name="T12" fmla="*/ 2 w 50"/>
                <a:gd name="T13" fmla="*/ 13 h 48"/>
                <a:gd name="T14" fmla="*/ 0 w 50"/>
                <a:gd name="T15" fmla="*/ 13 h 48"/>
                <a:gd name="T16" fmla="*/ 1 w 50"/>
                <a:gd name="T17" fmla="*/ 0 h 48"/>
                <a:gd name="T18" fmla="*/ 50 w 50"/>
                <a:gd name="T19" fmla="*/ 0 h 48"/>
                <a:gd name="T20" fmla="*/ 50 w 50"/>
                <a:gd name="T21" fmla="*/ 13 h 48"/>
                <a:gd name="T22" fmla="*/ 48 w 50"/>
                <a:gd name="T23" fmla="*/ 13 h 48"/>
                <a:gd name="T24" fmla="*/ 34 w 50"/>
                <a:gd name="T25" fmla="*/ 4 h 48"/>
                <a:gd name="T26" fmla="*/ 30 w 50"/>
                <a:gd name="T27" fmla="*/ 4 h 48"/>
                <a:gd name="T28" fmla="*/ 30 w 50"/>
                <a:gd name="T29" fmla="*/ 41 h 48"/>
                <a:gd name="T30" fmla="*/ 38 w 50"/>
                <a:gd name="T31" fmla="*/ 47 h 48"/>
                <a:gd name="T32" fmla="*/ 38 w 50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8">
                  <a:moveTo>
                    <a:pt x="38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20" y="47"/>
                    <a:pt x="21" y="45"/>
                    <a:pt x="21" y="40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6" y="4"/>
                    <a:pt x="4" y="5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5"/>
                    <a:pt x="44" y="4"/>
                    <a:pt x="34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31" y="47"/>
                    <a:pt x="38" y="47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30"/>
            <p:cNvSpPr/>
            <p:nvPr/>
          </p:nvSpPr>
          <p:spPr bwMode="auto">
            <a:xfrm>
              <a:off x="9290050" y="4046538"/>
              <a:ext cx="249238" cy="204788"/>
            </a:xfrm>
            <a:custGeom>
              <a:avLst/>
              <a:gdLst>
                <a:gd name="T0" fmla="*/ 59 w 59"/>
                <a:gd name="T1" fmla="*/ 2 h 48"/>
                <a:gd name="T2" fmla="*/ 47 w 59"/>
                <a:gd name="T3" fmla="*/ 10 h 48"/>
                <a:gd name="T4" fmla="*/ 34 w 59"/>
                <a:gd name="T5" fmla="*/ 26 h 48"/>
                <a:gd name="T6" fmla="*/ 34 w 59"/>
                <a:gd name="T7" fmla="*/ 41 h 48"/>
                <a:gd name="T8" fmla="*/ 43 w 59"/>
                <a:gd name="T9" fmla="*/ 47 h 48"/>
                <a:gd name="T10" fmla="*/ 43 w 59"/>
                <a:gd name="T11" fmla="*/ 48 h 48"/>
                <a:gd name="T12" fmla="*/ 16 w 59"/>
                <a:gd name="T13" fmla="*/ 48 h 48"/>
                <a:gd name="T14" fmla="*/ 16 w 59"/>
                <a:gd name="T15" fmla="*/ 47 h 48"/>
                <a:gd name="T16" fmla="*/ 25 w 59"/>
                <a:gd name="T17" fmla="*/ 40 h 48"/>
                <a:gd name="T18" fmla="*/ 25 w 59"/>
                <a:gd name="T19" fmla="*/ 27 h 48"/>
                <a:gd name="T20" fmla="*/ 14 w 59"/>
                <a:gd name="T21" fmla="*/ 13 h 48"/>
                <a:gd name="T22" fmla="*/ 0 w 59"/>
                <a:gd name="T23" fmla="*/ 2 h 48"/>
                <a:gd name="T24" fmla="*/ 0 w 59"/>
                <a:gd name="T25" fmla="*/ 0 h 48"/>
                <a:gd name="T26" fmla="*/ 24 w 59"/>
                <a:gd name="T27" fmla="*/ 0 h 48"/>
                <a:gd name="T28" fmla="*/ 24 w 59"/>
                <a:gd name="T29" fmla="*/ 2 h 48"/>
                <a:gd name="T30" fmla="*/ 18 w 59"/>
                <a:gd name="T31" fmla="*/ 4 h 48"/>
                <a:gd name="T32" fmla="*/ 19 w 59"/>
                <a:gd name="T33" fmla="*/ 7 h 48"/>
                <a:gd name="T34" fmla="*/ 32 w 59"/>
                <a:gd name="T35" fmla="*/ 23 h 48"/>
                <a:gd name="T36" fmla="*/ 45 w 59"/>
                <a:gd name="T37" fmla="*/ 7 h 48"/>
                <a:gd name="T38" fmla="*/ 46 w 59"/>
                <a:gd name="T39" fmla="*/ 4 h 48"/>
                <a:gd name="T40" fmla="*/ 40 w 59"/>
                <a:gd name="T41" fmla="*/ 2 h 48"/>
                <a:gd name="T42" fmla="*/ 40 w 59"/>
                <a:gd name="T43" fmla="*/ 0 h 48"/>
                <a:gd name="T44" fmla="*/ 59 w 59"/>
                <a:gd name="T45" fmla="*/ 0 h 48"/>
                <a:gd name="T46" fmla="*/ 59 w 59"/>
                <a:gd name="T4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48">
                  <a:moveTo>
                    <a:pt x="59" y="2"/>
                  </a:moveTo>
                  <a:cubicBezTo>
                    <a:pt x="56" y="2"/>
                    <a:pt x="53" y="2"/>
                    <a:pt x="47" y="10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6"/>
                    <a:pt x="35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25" y="47"/>
                    <a:pt x="25" y="45"/>
                    <a:pt x="25" y="40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2"/>
                    <a:pt x="18" y="2"/>
                    <a:pt x="18" y="4"/>
                  </a:cubicBezTo>
                  <a:cubicBezTo>
                    <a:pt x="18" y="5"/>
                    <a:pt x="18" y="6"/>
                    <a:pt x="19" y="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6" y="2"/>
                    <a:pt x="42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31"/>
            <p:cNvSpPr>
              <a:spLocks noEditPoints="1"/>
            </p:cNvSpPr>
            <p:nvPr/>
          </p:nvSpPr>
          <p:spPr bwMode="auto">
            <a:xfrm>
              <a:off x="2571750" y="2347913"/>
              <a:ext cx="2154238" cy="2184400"/>
            </a:xfrm>
            <a:custGeom>
              <a:avLst/>
              <a:gdLst>
                <a:gd name="T0" fmla="*/ 254 w 508"/>
                <a:gd name="T1" fmla="*/ 0 h 513"/>
                <a:gd name="T2" fmla="*/ 0 w 508"/>
                <a:gd name="T3" fmla="*/ 256 h 513"/>
                <a:gd name="T4" fmla="*/ 254 w 508"/>
                <a:gd name="T5" fmla="*/ 513 h 513"/>
                <a:gd name="T6" fmla="*/ 508 w 508"/>
                <a:gd name="T7" fmla="*/ 256 h 513"/>
                <a:gd name="T8" fmla="*/ 254 w 508"/>
                <a:gd name="T9" fmla="*/ 0 h 513"/>
                <a:gd name="T10" fmla="*/ 254 w 508"/>
                <a:gd name="T11" fmla="*/ 504 h 513"/>
                <a:gd name="T12" fmla="*/ 9 w 508"/>
                <a:gd name="T13" fmla="*/ 256 h 513"/>
                <a:gd name="T14" fmla="*/ 254 w 508"/>
                <a:gd name="T15" fmla="*/ 9 h 513"/>
                <a:gd name="T16" fmla="*/ 499 w 508"/>
                <a:gd name="T17" fmla="*/ 256 h 513"/>
                <a:gd name="T18" fmla="*/ 254 w 508"/>
                <a:gd name="T19" fmla="*/ 50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513">
                  <a:moveTo>
                    <a:pt x="254" y="0"/>
                  </a:moveTo>
                  <a:cubicBezTo>
                    <a:pt x="114" y="0"/>
                    <a:pt x="0" y="115"/>
                    <a:pt x="0" y="256"/>
                  </a:cubicBezTo>
                  <a:cubicBezTo>
                    <a:pt x="0" y="398"/>
                    <a:pt x="114" y="513"/>
                    <a:pt x="254" y="513"/>
                  </a:cubicBezTo>
                  <a:cubicBezTo>
                    <a:pt x="394" y="513"/>
                    <a:pt x="508" y="398"/>
                    <a:pt x="508" y="256"/>
                  </a:cubicBezTo>
                  <a:cubicBezTo>
                    <a:pt x="508" y="115"/>
                    <a:pt x="394" y="0"/>
                    <a:pt x="254" y="0"/>
                  </a:cubicBezTo>
                  <a:close/>
                  <a:moveTo>
                    <a:pt x="254" y="504"/>
                  </a:moveTo>
                  <a:cubicBezTo>
                    <a:pt x="119" y="504"/>
                    <a:pt x="9" y="393"/>
                    <a:pt x="9" y="256"/>
                  </a:cubicBezTo>
                  <a:cubicBezTo>
                    <a:pt x="9" y="119"/>
                    <a:pt x="119" y="9"/>
                    <a:pt x="254" y="9"/>
                  </a:cubicBezTo>
                  <a:cubicBezTo>
                    <a:pt x="389" y="9"/>
                    <a:pt x="499" y="119"/>
                    <a:pt x="499" y="256"/>
                  </a:cubicBezTo>
                  <a:cubicBezTo>
                    <a:pt x="499" y="393"/>
                    <a:pt x="389" y="504"/>
                    <a:pt x="254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32"/>
            <p:cNvSpPr/>
            <p:nvPr/>
          </p:nvSpPr>
          <p:spPr bwMode="auto">
            <a:xfrm>
              <a:off x="3449638" y="4246563"/>
              <a:ext cx="134938" cy="149225"/>
            </a:xfrm>
            <a:custGeom>
              <a:avLst/>
              <a:gdLst>
                <a:gd name="T0" fmla="*/ 16 w 32"/>
                <a:gd name="T1" fmla="*/ 22 h 35"/>
                <a:gd name="T2" fmla="*/ 17 w 32"/>
                <a:gd name="T3" fmla="*/ 16 h 35"/>
                <a:gd name="T4" fmla="*/ 31 w 32"/>
                <a:gd name="T5" fmla="*/ 18 h 35"/>
                <a:gd name="T6" fmla="*/ 29 w 32"/>
                <a:gd name="T7" fmla="*/ 31 h 35"/>
                <a:gd name="T8" fmla="*/ 23 w 32"/>
                <a:gd name="T9" fmla="*/ 34 h 35"/>
                <a:gd name="T10" fmla="*/ 15 w 32"/>
                <a:gd name="T11" fmla="*/ 34 h 35"/>
                <a:gd name="T12" fmla="*/ 6 w 32"/>
                <a:gd name="T13" fmla="*/ 31 h 35"/>
                <a:gd name="T14" fmla="*/ 1 w 32"/>
                <a:gd name="T15" fmla="*/ 24 h 35"/>
                <a:gd name="T16" fmla="*/ 1 w 32"/>
                <a:gd name="T17" fmla="*/ 15 h 35"/>
                <a:gd name="T18" fmla="*/ 4 w 32"/>
                <a:gd name="T19" fmla="*/ 6 h 35"/>
                <a:gd name="T20" fmla="*/ 11 w 32"/>
                <a:gd name="T21" fmla="*/ 1 h 35"/>
                <a:gd name="T22" fmla="*/ 19 w 32"/>
                <a:gd name="T23" fmla="*/ 1 h 35"/>
                <a:gd name="T24" fmla="*/ 28 w 32"/>
                <a:gd name="T25" fmla="*/ 5 h 35"/>
                <a:gd name="T26" fmla="*/ 32 w 32"/>
                <a:gd name="T27" fmla="*/ 12 h 35"/>
                <a:gd name="T28" fmla="*/ 25 w 32"/>
                <a:gd name="T29" fmla="*/ 12 h 35"/>
                <a:gd name="T30" fmla="*/ 23 w 32"/>
                <a:gd name="T31" fmla="*/ 8 h 35"/>
                <a:gd name="T32" fmla="*/ 18 w 32"/>
                <a:gd name="T33" fmla="*/ 6 h 35"/>
                <a:gd name="T34" fmla="*/ 11 w 32"/>
                <a:gd name="T35" fmla="*/ 8 h 35"/>
                <a:gd name="T36" fmla="*/ 7 w 32"/>
                <a:gd name="T37" fmla="*/ 16 h 35"/>
                <a:gd name="T38" fmla="*/ 9 w 32"/>
                <a:gd name="T39" fmla="*/ 25 h 35"/>
                <a:gd name="T40" fmla="*/ 15 w 32"/>
                <a:gd name="T41" fmla="*/ 29 h 35"/>
                <a:gd name="T42" fmla="*/ 19 w 32"/>
                <a:gd name="T43" fmla="*/ 28 h 35"/>
                <a:gd name="T44" fmla="*/ 23 w 32"/>
                <a:gd name="T45" fmla="*/ 27 h 35"/>
                <a:gd name="T46" fmla="*/ 24 w 32"/>
                <a:gd name="T47" fmla="*/ 23 h 35"/>
                <a:gd name="T48" fmla="*/ 16 w 32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35">
                  <a:moveTo>
                    <a:pt x="16" y="22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6" y="33"/>
                    <a:pt x="23" y="34"/>
                  </a:cubicBezTo>
                  <a:cubicBezTo>
                    <a:pt x="20" y="34"/>
                    <a:pt x="17" y="35"/>
                    <a:pt x="15" y="34"/>
                  </a:cubicBezTo>
                  <a:cubicBezTo>
                    <a:pt x="11" y="34"/>
                    <a:pt x="8" y="33"/>
                    <a:pt x="6" y="31"/>
                  </a:cubicBezTo>
                  <a:cubicBezTo>
                    <a:pt x="4" y="29"/>
                    <a:pt x="2" y="27"/>
                    <a:pt x="1" y="24"/>
                  </a:cubicBezTo>
                  <a:cubicBezTo>
                    <a:pt x="0" y="21"/>
                    <a:pt x="0" y="18"/>
                    <a:pt x="1" y="15"/>
                  </a:cubicBezTo>
                  <a:cubicBezTo>
                    <a:pt x="1" y="11"/>
                    <a:pt x="2" y="9"/>
                    <a:pt x="4" y="6"/>
                  </a:cubicBezTo>
                  <a:cubicBezTo>
                    <a:pt x="6" y="4"/>
                    <a:pt x="8" y="2"/>
                    <a:pt x="11" y="1"/>
                  </a:cubicBezTo>
                  <a:cubicBezTo>
                    <a:pt x="14" y="0"/>
                    <a:pt x="16" y="0"/>
                    <a:pt x="19" y="1"/>
                  </a:cubicBezTo>
                  <a:cubicBezTo>
                    <a:pt x="23" y="1"/>
                    <a:pt x="26" y="2"/>
                    <a:pt x="28" y="5"/>
                  </a:cubicBezTo>
                  <a:cubicBezTo>
                    <a:pt x="31" y="7"/>
                    <a:pt x="32" y="9"/>
                    <a:pt x="32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4" y="9"/>
                    <a:pt x="23" y="8"/>
                  </a:cubicBezTo>
                  <a:cubicBezTo>
                    <a:pt x="22" y="7"/>
                    <a:pt x="20" y="6"/>
                    <a:pt x="18" y="6"/>
                  </a:cubicBezTo>
                  <a:cubicBezTo>
                    <a:pt x="16" y="6"/>
                    <a:pt x="13" y="6"/>
                    <a:pt x="11" y="8"/>
                  </a:cubicBezTo>
                  <a:cubicBezTo>
                    <a:pt x="9" y="9"/>
                    <a:pt x="8" y="12"/>
                    <a:pt x="7" y="16"/>
                  </a:cubicBezTo>
                  <a:cubicBezTo>
                    <a:pt x="7" y="19"/>
                    <a:pt x="7" y="22"/>
                    <a:pt x="9" y="25"/>
                  </a:cubicBezTo>
                  <a:cubicBezTo>
                    <a:pt x="10" y="27"/>
                    <a:pt x="12" y="28"/>
                    <a:pt x="15" y="29"/>
                  </a:cubicBezTo>
                  <a:cubicBezTo>
                    <a:pt x="16" y="29"/>
                    <a:pt x="18" y="29"/>
                    <a:pt x="19" y="28"/>
                  </a:cubicBezTo>
                  <a:cubicBezTo>
                    <a:pt x="21" y="28"/>
                    <a:pt x="22" y="28"/>
                    <a:pt x="23" y="27"/>
                  </a:cubicBezTo>
                  <a:cubicBezTo>
                    <a:pt x="24" y="23"/>
                    <a:pt x="24" y="23"/>
                    <a:pt x="24" y="23"/>
                  </a:cubicBezTo>
                  <a:lnTo>
                    <a:pt x="1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33"/>
            <p:cNvSpPr/>
            <p:nvPr/>
          </p:nvSpPr>
          <p:spPr bwMode="auto">
            <a:xfrm>
              <a:off x="3287713" y="4198938"/>
              <a:ext cx="153988" cy="166688"/>
            </a:xfrm>
            <a:custGeom>
              <a:avLst/>
              <a:gdLst>
                <a:gd name="T0" fmla="*/ 0 w 97"/>
                <a:gd name="T1" fmla="*/ 84 h 105"/>
                <a:gd name="T2" fmla="*/ 30 w 97"/>
                <a:gd name="T3" fmla="*/ 0 h 105"/>
                <a:gd name="T4" fmla="*/ 46 w 97"/>
                <a:gd name="T5" fmla="*/ 6 h 105"/>
                <a:gd name="T6" fmla="*/ 62 w 97"/>
                <a:gd name="T7" fmla="*/ 73 h 105"/>
                <a:gd name="T8" fmla="*/ 81 w 97"/>
                <a:gd name="T9" fmla="*/ 17 h 105"/>
                <a:gd name="T10" fmla="*/ 97 w 97"/>
                <a:gd name="T11" fmla="*/ 22 h 105"/>
                <a:gd name="T12" fmla="*/ 67 w 97"/>
                <a:gd name="T13" fmla="*/ 105 h 105"/>
                <a:gd name="T14" fmla="*/ 49 w 97"/>
                <a:gd name="T15" fmla="*/ 100 h 105"/>
                <a:gd name="T16" fmla="*/ 35 w 97"/>
                <a:gd name="T17" fmla="*/ 35 h 105"/>
                <a:gd name="T18" fmla="*/ 17 w 97"/>
                <a:gd name="T19" fmla="*/ 89 h 105"/>
                <a:gd name="T20" fmla="*/ 0 w 97"/>
                <a:gd name="T21" fmla="*/ 8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5">
                  <a:moveTo>
                    <a:pt x="0" y="84"/>
                  </a:moveTo>
                  <a:lnTo>
                    <a:pt x="30" y="0"/>
                  </a:lnTo>
                  <a:lnTo>
                    <a:pt x="46" y="6"/>
                  </a:lnTo>
                  <a:lnTo>
                    <a:pt x="62" y="73"/>
                  </a:lnTo>
                  <a:lnTo>
                    <a:pt x="81" y="17"/>
                  </a:lnTo>
                  <a:lnTo>
                    <a:pt x="97" y="22"/>
                  </a:lnTo>
                  <a:lnTo>
                    <a:pt x="67" y="105"/>
                  </a:lnTo>
                  <a:lnTo>
                    <a:pt x="49" y="100"/>
                  </a:lnTo>
                  <a:lnTo>
                    <a:pt x="35" y="35"/>
                  </a:lnTo>
                  <a:lnTo>
                    <a:pt x="17" y="89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34"/>
            <p:cNvSpPr/>
            <p:nvPr/>
          </p:nvSpPr>
          <p:spPr bwMode="auto">
            <a:xfrm>
              <a:off x="2889250" y="3935413"/>
              <a:ext cx="182563" cy="174625"/>
            </a:xfrm>
            <a:custGeom>
              <a:avLst/>
              <a:gdLst>
                <a:gd name="T0" fmla="*/ 0 w 115"/>
                <a:gd name="T1" fmla="*/ 56 h 110"/>
                <a:gd name="T2" fmla="*/ 67 w 115"/>
                <a:gd name="T3" fmla="*/ 0 h 110"/>
                <a:gd name="T4" fmla="*/ 81 w 115"/>
                <a:gd name="T5" fmla="*/ 14 h 110"/>
                <a:gd name="T6" fmla="*/ 59 w 115"/>
                <a:gd name="T7" fmla="*/ 78 h 110"/>
                <a:gd name="T8" fmla="*/ 105 w 115"/>
                <a:gd name="T9" fmla="*/ 40 h 110"/>
                <a:gd name="T10" fmla="*/ 115 w 115"/>
                <a:gd name="T11" fmla="*/ 54 h 110"/>
                <a:gd name="T12" fmla="*/ 46 w 115"/>
                <a:gd name="T13" fmla="*/ 110 h 110"/>
                <a:gd name="T14" fmla="*/ 35 w 115"/>
                <a:gd name="T15" fmla="*/ 97 h 110"/>
                <a:gd name="T16" fmla="*/ 56 w 115"/>
                <a:gd name="T17" fmla="*/ 32 h 110"/>
                <a:gd name="T18" fmla="*/ 11 w 115"/>
                <a:gd name="T19" fmla="*/ 70 h 110"/>
                <a:gd name="T20" fmla="*/ 0 w 115"/>
                <a:gd name="T21" fmla="*/ 5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10">
                  <a:moveTo>
                    <a:pt x="0" y="56"/>
                  </a:moveTo>
                  <a:lnTo>
                    <a:pt x="67" y="0"/>
                  </a:lnTo>
                  <a:lnTo>
                    <a:pt x="81" y="14"/>
                  </a:lnTo>
                  <a:lnTo>
                    <a:pt x="59" y="78"/>
                  </a:lnTo>
                  <a:lnTo>
                    <a:pt x="105" y="40"/>
                  </a:lnTo>
                  <a:lnTo>
                    <a:pt x="115" y="54"/>
                  </a:lnTo>
                  <a:lnTo>
                    <a:pt x="46" y="110"/>
                  </a:lnTo>
                  <a:lnTo>
                    <a:pt x="35" y="97"/>
                  </a:lnTo>
                  <a:lnTo>
                    <a:pt x="56" y="32"/>
                  </a:lnTo>
                  <a:lnTo>
                    <a:pt x="11" y="7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35"/>
            <p:cNvSpPr>
              <a:spLocks noEditPoints="1"/>
            </p:cNvSpPr>
            <p:nvPr/>
          </p:nvSpPr>
          <p:spPr bwMode="auto">
            <a:xfrm>
              <a:off x="3144838" y="4144963"/>
              <a:ext cx="147638" cy="147638"/>
            </a:xfrm>
            <a:custGeom>
              <a:avLst/>
              <a:gdLst>
                <a:gd name="T0" fmla="*/ 17 w 35"/>
                <a:gd name="T1" fmla="*/ 7 h 35"/>
                <a:gd name="T2" fmla="*/ 24 w 35"/>
                <a:gd name="T3" fmla="*/ 8 h 35"/>
                <a:gd name="T4" fmla="*/ 28 w 35"/>
                <a:gd name="T5" fmla="*/ 14 h 35"/>
                <a:gd name="T6" fmla="*/ 26 w 35"/>
                <a:gd name="T7" fmla="*/ 22 h 35"/>
                <a:gd name="T8" fmla="*/ 19 w 35"/>
                <a:gd name="T9" fmla="*/ 28 h 35"/>
                <a:gd name="T10" fmla="*/ 12 w 35"/>
                <a:gd name="T11" fmla="*/ 27 h 35"/>
                <a:gd name="T12" fmla="*/ 8 w 35"/>
                <a:gd name="T13" fmla="*/ 21 h 35"/>
                <a:gd name="T14" fmla="*/ 10 w 35"/>
                <a:gd name="T15" fmla="*/ 13 h 35"/>
                <a:gd name="T16" fmla="*/ 17 w 35"/>
                <a:gd name="T17" fmla="*/ 7 h 35"/>
                <a:gd name="T18" fmla="*/ 1 w 35"/>
                <a:gd name="T19" fmla="*/ 22 h 35"/>
                <a:gd name="T20" fmla="*/ 9 w 35"/>
                <a:gd name="T21" fmla="*/ 32 h 35"/>
                <a:gd name="T22" fmla="*/ 21 w 35"/>
                <a:gd name="T23" fmla="*/ 34 h 35"/>
                <a:gd name="T24" fmla="*/ 32 w 35"/>
                <a:gd name="T25" fmla="*/ 26 h 35"/>
                <a:gd name="T26" fmla="*/ 35 w 35"/>
                <a:gd name="T27" fmla="*/ 13 h 35"/>
                <a:gd name="T28" fmla="*/ 27 w 35"/>
                <a:gd name="T29" fmla="*/ 3 h 35"/>
                <a:gd name="T30" fmla="*/ 20 w 35"/>
                <a:gd name="T31" fmla="*/ 0 h 35"/>
                <a:gd name="T32" fmla="*/ 15 w 35"/>
                <a:gd name="T33" fmla="*/ 1 h 35"/>
                <a:gd name="T34" fmla="*/ 10 w 35"/>
                <a:gd name="T35" fmla="*/ 3 h 35"/>
                <a:gd name="T36" fmla="*/ 4 w 35"/>
                <a:gd name="T37" fmla="*/ 9 h 35"/>
                <a:gd name="T38" fmla="*/ 1 w 35"/>
                <a:gd name="T3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5">
                  <a:moveTo>
                    <a:pt x="17" y="7"/>
                  </a:moveTo>
                  <a:cubicBezTo>
                    <a:pt x="19" y="6"/>
                    <a:pt x="22" y="6"/>
                    <a:pt x="24" y="8"/>
                  </a:cubicBezTo>
                  <a:cubicBezTo>
                    <a:pt x="26" y="9"/>
                    <a:pt x="28" y="11"/>
                    <a:pt x="28" y="14"/>
                  </a:cubicBezTo>
                  <a:cubicBezTo>
                    <a:pt x="29" y="16"/>
                    <a:pt x="28" y="19"/>
                    <a:pt x="26" y="22"/>
                  </a:cubicBezTo>
                  <a:cubicBezTo>
                    <a:pt x="24" y="25"/>
                    <a:pt x="22" y="27"/>
                    <a:pt x="19" y="28"/>
                  </a:cubicBezTo>
                  <a:cubicBezTo>
                    <a:pt x="17" y="29"/>
                    <a:pt x="14" y="29"/>
                    <a:pt x="12" y="27"/>
                  </a:cubicBezTo>
                  <a:cubicBezTo>
                    <a:pt x="10" y="26"/>
                    <a:pt x="8" y="24"/>
                    <a:pt x="8" y="21"/>
                  </a:cubicBezTo>
                  <a:cubicBezTo>
                    <a:pt x="7" y="19"/>
                    <a:pt x="8" y="16"/>
                    <a:pt x="10" y="13"/>
                  </a:cubicBezTo>
                  <a:cubicBezTo>
                    <a:pt x="12" y="10"/>
                    <a:pt x="14" y="8"/>
                    <a:pt x="17" y="7"/>
                  </a:cubicBezTo>
                  <a:close/>
                  <a:moveTo>
                    <a:pt x="1" y="22"/>
                  </a:moveTo>
                  <a:cubicBezTo>
                    <a:pt x="2" y="26"/>
                    <a:pt x="5" y="30"/>
                    <a:pt x="9" y="32"/>
                  </a:cubicBezTo>
                  <a:cubicBezTo>
                    <a:pt x="13" y="35"/>
                    <a:pt x="17" y="35"/>
                    <a:pt x="21" y="34"/>
                  </a:cubicBezTo>
                  <a:cubicBezTo>
                    <a:pt x="26" y="33"/>
                    <a:pt x="29" y="30"/>
                    <a:pt x="32" y="26"/>
                  </a:cubicBezTo>
                  <a:cubicBezTo>
                    <a:pt x="35" y="21"/>
                    <a:pt x="35" y="17"/>
                    <a:pt x="35" y="13"/>
                  </a:cubicBezTo>
                  <a:cubicBezTo>
                    <a:pt x="34" y="9"/>
                    <a:pt x="31" y="5"/>
                    <a:pt x="27" y="3"/>
                  </a:cubicBezTo>
                  <a:cubicBezTo>
                    <a:pt x="24" y="2"/>
                    <a:pt x="22" y="1"/>
                    <a:pt x="20" y="0"/>
                  </a:cubicBezTo>
                  <a:cubicBezTo>
                    <a:pt x="18" y="0"/>
                    <a:pt x="17" y="0"/>
                    <a:pt x="15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8" y="4"/>
                    <a:pt x="6" y="7"/>
                    <a:pt x="4" y="9"/>
                  </a:cubicBezTo>
                  <a:cubicBezTo>
                    <a:pt x="1" y="14"/>
                    <a:pt x="0" y="18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36"/>
            <p:cNvSpPr>
              <a:spLocks noEditPoints="1"/>
            </p:cNvSpPr>
            <p:nvPr/>
          </p:nvSpPr>
          <p:spPr bwMode="auto">
            <a:xfrm>
              <a:off x="3000375" y="4038600"/>
              <a:ext cx="157163" cy="160338"/>
            </a:xfrm>
            <a:custGeom>
              <a:avLst/>
              <a:gdLst>
                <a:gd name="T0" fmla="*/ 25 w 37"/>
                <a:gd name="T1" fmla="*/ 11 h 38"/>
                <a:gd name="T2" fmla="*/ 29 w 37"/>
                <a:gd name="T3" fmla="*/ 15 h 38"/>
                <a:gd name="T4" fmla="*/ 31 w 37"/>
                <a:gd name="T5" fmla="*/ 18 h 38"/>
                <a:gd name="T6" fmla="*/ 30 w 37"/>
                <a:gd name="T7" fmla="*/ 21 h 38"/>
                <a:gd name="T8" fmla="*/ 27 w 37"/>
                <a:gd name="T9" fmla="*/ 26 h 38"/>
                <a:gd name="T10" fmla="*/ 22 w 37"/>
                <a:gd name="T11" fmla="*/ 30 h 38"/>
                <a:gd name="T12" fmla="*/ 19 w 37"/>
                <a:gd name="T13" fmla="*/ 32 h 38"/>
                <a:gd name="T14" fmla="*/ 16 w 37"/>
                <a:gd name="T15" fmla="*/ 31 h 38"/>
                <a:gd name="T16" fmla="*/ 13 w 37"/>
                <a:gd name="T17" fmla="*/ 29 h 38"/>
                <a:gd name="T18" fmla="*/ 9 w 37"/>
                <a:gd name="T19" fmla="*/ 25 h 38"/>
                <a:gd name="T20" fmla="*/ 23 w 37"/>
                <a:gd name="T21" fmla="*/ 9 h 38"/>
                <a:gd name="T22" fmla="*/ 25 w 37"/>
                <a:gd name="T23" fmla="*/ 11 h 38"/>
                <a:gd name="T24" fmla="*/ 0 w 37"/>
                <a:gd name="T25" fmla="*/ 25 h 38"/>
                <a:gd name="T26" fmla="*/ 10 w 37"/>
                <a:gd name="T27" fmla="*/ 33 h 38"/>
                <a:gd name="T28" fmla="*/ 15 w 37"/>
                <a:gd name="T29" fmla="*/ 37 h 38"/>
                <a:gd name="T30" fmla="*/ 20 w 37"/>
                <a:gd name="T31" fmla="*/ 38 h 38"/>
                <a:gd name="T32" fmla="*/ 27 w 37"/>
                <a:gd name="T33" fmla="*/ 36 h 38"/>
                <a:gd name="T34" fmla="*/ 32 w 37"/>
                <a:gd name="T35" fmla="*/ 31 h 38"/>
                <a:gd name="T36" fmla="*/ 36 w 37"/>
                <a:gd name="T37" fmla="*/ 24 h 38"/>
                <a:gd name="T38" fmla="*/ 37 w 37"/>
                <a:gd name="T39" fmla="*/ 18 h 38"/>
                <a:gd name="T40" fmla="*/ 35 w 37"/>
                <a:gd name="T41" fmla="*/ 13 h 38"/>
                <a:gd name="T42" fmla="*/ 31 w 37"/>
                <a:gd name="T43" fmla="*/ 8 h 38"/>
                <a:gd name="T44" fmla="*/ 22 w 37"/>
                <a:gd name="T45" fmla="*/ 0 h 38"/>
                <a:gd name="T46" fmla="*/ 0 w 37"/>
                <a:gd name="T4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38">
                  <a:moveTo>
                    <a:pt x="25" y="11"/>
                  </a:moveTo>
                  <a:cubicBezTo>
                    <a:pt x="28" y="13"/>
                    <a:pt x="29" y="14"/>
                    <a:pt x="29" y="15"/>
                  </a:cubicBezTo>
                  <a:cubicBezTo>
                    <a:pt x="30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1"/>
                  </a:cubicBezTo>
                  <a:cubicBezTo>
                    <a:pt x="30" y="23"/>
                    <a:pt x="28" y="24"/>
                    <a:pt x="27" y="26"/>
                  </a:cubicBezTo>
                  <a:cubicBezTo>
                    <a:pt x="25" y="28"/>
                    <a:pt x="24" y="29"/>
                    <a:pt x="22" y="30"/>
                  </a:cubicBezTo>
                  <a:cubicBezTo>
                    <a:pt x="21" y="31"/>
                    <a:pt x="20" y="32"/>
                    <a:pt x="19" y="32"/>
                  </a:cubicBezTo>
                  <a:cubicBezTo>
                    <a:pt x="18" y="32"/>
                    <a:pt x="17" y="31"/>
                    <a:pt x="16" y="31"/>
                  </a:cubicBezTo>
                  <a:cubicBezTo>
                    <a:pt x="15" y="31"/>
                    <a:pt x="14" y="30"/>
                    <a:pt x="13" y="29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25" y="11"/>
                  </a:lnTo>
                  <a:close/>
                  <a:moveTo>
                    <a:pt x="0" y="25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7" y="37"/>
                    <a:pt x="18" y="38"/>
                    <a:pt x="20" y="38"/>
                  </a:cubicBezTo>
                  <a:cubicBezTo>
                    <a:pt x="22" y="38"/>
                    <a:pt x="24" y="37"/>
                    <a:pt x="27" y="36"/>
                  </a:cubicBezTo>
                  <a:cubicBezTo>
                    <a:pt x="28" y="34"/>
                    <a:pt x="30" y="33"/>
                    <a:pt x="32" y="31"/>
                  </a:cubicBezTo>
                  <a:cubicBezTo>
                    <a:pt x="34" y="28"/>
                    <a:pt x="35" y="26"/>
                    <a:pt x="36" y="24"/>
                  </a:cubicBezTo>
                  <a:cubicBezTo>
                    <a:pt x="37" y="22"/>
                    <a:pt x="37" y="20"/>
                    <a:pt x="37" y="18"/>
                  </a:cubicBezTo>
                  <a:cubicBezTo>
                    <a:pt x="37" y="16"/>
                    <a:pt x="36" y="14"/>
                    <a:pt x="35" y="13"/>
                  </a:cubicBezTo>
                  <a:cubicBezTo>
                    <a:pt x="35" y="11"/>
                    <a:pt x="33" y="10"/>
                    <a:pt x="31" y="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37"/>
            <p:cNvSpPr>
              <a:spLocks noEditPoints="1"/>
            </p:cNvSpPr>
            <p:nvPr/>
          </p:nvSpPr>
          <p:spPr bwMode="auto">
            <a:xfrm>
              <a:off x="2800350" y="3851275"/>
              <a:ext cx="161925" cy="144463"/>
            </a:xfrm>
            <a:custGeom>
              <a:avLst/>
              <a:gdLst>
                <a:gd name="T0" fmla="*/ 46 w 102"/>
                <a:gd name="T1" fmla="*/ 24 h 91"/>
                <a:gd name="T2" fmla="*/ 80 w 102"/>
                <a:gd name="T3" fmla="*/ 18 h 91"/>
                <a:gd name="T4" fmla="*/ 56 w 102"/>
                <a:gd name="T5" fmla="*/ 45 h 91"/>
                <a:gd name="T6" fmla="*/ 46 w 102"/>
                <a:gd name="T7" fmla="*/ 24 h 91"/>
                <a:gd name="T8" fmla="*/ 102 w 102"/>
                <a:gd name="T9" fmla="*/ 16 h 91"/>
                <a:gd name="T10" fmla="*/ 94 w 102"/>
                <a:gd name="T11" fmla="*/ 0 h 91"/>
                <a:gd name="T12" fmla="*/ 0 w 102"/>
                <a:gd name="T13" fmla="*/ 13 h 91"/>
                <a:gd name="T14" fmla="*/ 8 w 102"/>
                <a:gd name="T15" fmla="*/ 29 h 91"/>
                <a:gd name="T16" fmla="*/ 30 w 102"/>
                <a:gd name="T17" fmla="*/ 26 h 91"/>
                <a:gd name="T18" fmla="*/ 48 w 102"/>
                <a:gd name="T19" fmla="*/ 56 h 91"/>
                <a:gd name="T20" fmla="*/ 32 w 102"/>
                <a:gd name="T21" fmla="*/ 75 h 91"/>
                <a:gd name="T22" fmla="*/ 43 w 102"/>
                <a:gd name="T23" fmla="*/ 91 h 91"/>
                <a:gd name="T24" fmla="*/ 102 w 102"/>
                <a:gd name="T25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91">
                  <a:moveTo>
                    <a:pt x="46" y="24"/>
                  </a:moveTo>
                  <a:lnTo>
                    <a:pt x="80" y="18"/>
                  </a:lnTo>
                  <a:lnTo>
                    <a:pt x="56" y="45"/>
                  </a:lnTo>
                  <a:lnTo>
                    <a:pt x="46" y="24"/>
                  </a:lnTo>
                  <a:close/>
                  <a:moveTo>
                    <a:pt x="102" y="16"/>
                  </a:moveTo>
                  <a:lnTo>
                    <a:pt x="94" y="0"/>
                  </a:lnTo>
                  <a:lnTo>
                    <a:pt x="0" y="13"/>
                  </a:lnTo>
                  <a:lnTo>
                    <a:pt x="8" y="29"/>
                  </a:lnTo>
                  <a:lnTo>
                    <a:pt x="30" y="26"/>
                  </a:lnTo>
                  <a:lnTo>
                    <a:pt x="48" y="56"/>
                  </a:lnTo>
                  <a:lnTo>
                    <a:pt x="32" y="75"/>
                  </a:lnTo>
                  <a:lnTo>
                    <a:pt x="43" y="91"/>
                  </a:lnTo>
                  <a:lnTo>
                    <a:pt x="10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38"/>
            <p:cNvSpPr/>
            <p:nvPr/>
          </p:nvSpPr>
          <p:spPr bwMode="auto">
            <a:xfrm>
              <a:off x="2746375" y="3684588"/>
              <a:ext cx="168275" cy="152400"/>
            </a:xfrm>
            <a:custGeom>
              <a:avLst/>
              <a:gdLst>
                <a:gd name="T0" fmla="*/ 0 w 106"/>
                <a:gd name="T1" fmla="*/ 29 h 96"/>
                <a:gd name="T2" fmla="*/ 82 w 106"/>
                <a:gd name="T3" fmla="*/ 0 h 96"/>
                <a:gd name="T4" fmla="*/ 88 w 106"/>
                <a:gd name="T5" fmla="*/ 19 h 96"/>
                <a:gd name="T6" fmla="*/ 56 w 106"/>
                <a:gd name="T7" fmla="*/ 29 h 96"/>
                <a:gd name="T8" fmla="*/ 66 w 106"/>
                <a:gd name="T9" fmla="*/ 62 h 96"/>
                <a:gd name="T10" fmla="*/ 101 w 106"/>
                <a:gd name="T11" fmla="*/ 51 h 96"/>
                <a:gd name="T12" fmla="*/ 106 w 106"/>
                <a:gd name="T13" fmla="*/ 67 h 96"/>
                <a:gd name="T14" fmla="*/ 24 w 106"/>
                <a:gd name="T15" fmla="*/ 96 h 96"/>
                <a:gd name="T16" fmla="*/ 16 w 106"/>
                <a:gd name="T17" fmla="*/ 80 h 96"/>
                <a:gd name="T18" fmla="*/ 53 w 106"/>
                <a:gd name="T19" fmla="*/ 67 h 96"/>
                <a:gd name="T20" fmla="*/ 42 w 106"/>
                <a:gd name="T21" fmla="*/ 35 h 96"/>
                <a:gd name="T22" fmla="*/ 5 w 106"/>
                <a:gd name="T23" fmla="*/ 48 h 96"/>
                <a:gd name="T24" fmla="*/ 0 w 106"/>
                <a:gd name="T25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96">
                  <a:moveTo>
                    <a:pt x="0" y="29"/>
                  </a:moveTo>
                  <a:lnTo>
                    <a:pt x="82" y="0"/>
                  </a:lnTo>
                  <a:lnTo>
                    <a:pt x="88" y="19"/>
                  </a:lnTo>
                  <a:lnTo>
                    <a:pt x="56" y="29"/>
                  </a:lnTo>
                  <a:lnTo>
                    <a:pt x="66" y="62"/>
                  </a:lnTo>
                  <a:lnTo>
                    <a:pt x="101" y="51"/>
                  </a:lnTo>
                  <a:lnTo>
                    <a:pt x="106" y="67"/>
                  </a:lnTo>
                  <a:lnTo>
                    <a:pt x="24" y="96"/>
                  </a:lnTo>
                  <a:lnTo>
                    <a:pt x="16" y="80"/>
                  </a:lnTo>
                  <a:lnTo>
                    <a:pt x="53" y="67"/>
                  </a:lnTo>
                  <a:lnTo>
                    <a:pt x="42" y="35"/>
                  </a:lnTo>
                  <a:lnTo>
                    <a:pt x="5" y="4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39"/>
            <p:cNvSpPr/>
            <p:nvPr/>
          </p:nvSpPr>
          <p:spPr bwMode="auto">
            <a:xfrm>
              <a:off x="2716213" y="3560763"/>
              <a:ext cx="147638" cy="119063"/>
            </a:xfrm>
            <a:custGeom>
              <a:avLst/>
              <a:gdLst>
                <a:gd name="T0" fmla="*/ 9 w 35"/>
                <a:gd name="T1" fmla="*/ 1 h 28"/>
                <a:gd name="T2" fmla="*/ 11 w 35"/>
                <a:gd name="T3" fmla="*/ 8 h 28"/>
                <a:gd name="T4" fmla="*/ 7 w 35"/>
                <a:gd name="T5" fmla="*/ 11 h 28"/>
                <a:gd name="T6" fmla="*/ 6 w 35"/>
                <a:gd name="T7" fmla="*/ 16 h 28"/>
                <a:gd name="T8" fmla="*/ 8 w 35"/>
                <a:gd name="T9" fmla="*/ 20 h 28"/>
                <a:gd name="T10" fmla="*/ 12 w 35"/>
                <a:gd name="T11" fmla="*/ 21 h 28"/>
                <a:gd name="T12" fmla="*/ 14 w 35"/>
                <a:gd name="T13" fmla="*/ 20 h 28"/>
                <a:gd name="T14" fmla="*/ 15 w 35"/>
                <a:gd name="T15" fmla="*/ 18 h 28"/>
                <a:gd name="T16" fmla="*/ 15 w 35"/>
                <a:gd name="T17" fmla="*/ 12 h 28"/>
                <a:gd name="T18" fmla="*/ 17 w 35"/>
                <a:gd name="T19" fmla="*/ 4 h 28"/>
                <a:gd name="T20" fmla="*/ 23 w 35"/>
                <a:gd name="T21" fmla="*/ 0 h 28"/>
                <a:gd name="T22" fmla="*/ 28 w 35"/>
                <a:gd name="T23" fmla="*/ 1 h 28"/>
                <a:gd name="T24" fmla="*/ 32 w 35"/>
                <a:gd name="T25" fmla="*/ 4 h 28"/>
                <a:gd name="T26" fmla="*/ 34 w 35"/>
                <a:gd name="T27" fmla="*/ 10 h 28"/>
                <a:gd name="T28" fmla="*/ 33 w 35"/>
                <a:gd name="T29" fmla="*/ 20 h 28"/>
                <a:gd name="T30" fmla="*/ 27 w 35"/>
                <a:gd name="T31" fmla="*/ 24 h 28"/>
                <a:gd name="T32" fmla="*/ 25 w 35"/>
                <a:gd name="T33" fmla="*/ 18 h 28"/>
                <a:gd name="T34" fmla="*/ 28 w 35"/>
                <a:gd name="T35" fmla="*/ 16 h 28"/>
                <a:gd name="T36" fmla="*/ 29 w 35"/>
                <a:gd name="T37" fmla="*/ 11 h 28"/>
                <a:gd name="T38" fmla="*/ 27 w 35"/>
                <a:gd name="T39" fmla="*/ 7 h 28"/>
                <a:gd name="T40" fmla="*/ 25 w 35"/>
                <a:gd name="T41" fmla="*/ 6 h 28"/>
                <a:gd name="T42" fmla="*/ 23 w 35"/>
                <a:gd name="T43" fmla="*/ 8 h 28"/>
                <a:gd name="T44" fmla="*/ 22 w 35"/>
                <a:gd name="T45" fmla="*/ 14 h 28"/>
                <a:gd name="T46" fmla="*/ 21 w 35"/>
                <a:gd name="T47" fmla="*/ 22 h 28"/>
                <a:gd name="T48" fmla="*/ 18 w 35"/>
                <a:gd name="T49" fmla="*/ 26 h 28"/>
                <a:gd name="T50" fmla="*/ 13 w 35"/>
                <a:gd name="T51" fmla="*/ 28 h 28"/>
                <a:gd name="T52" fmla="*/ 7 w 35"/>
                <a:gd name="T53" fmla="*/ 27 h 28"/>
                <a:gd name="T54" fmla="*/ 3 w 35"/>
                <a:gd name="T55" fmla="*/ 24 h 28"/>
                <a:gd name="T56" fmla="*/ 0 w 35"/>
                <a:gd name="T57" fmla="*/ 17 h 28"/>
                <a:gd name="T58" fmla="*/ 2 w 35"/>
                <a:gd name="T59" fmla="*/ 7 h 28"/>
                <a:gd name="T60" fmla="*/ 9 w 35"/>
                <a:gd name="T6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" h="28">
                  <a:moveTo>
                    <a:pt x="9" y="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9" y="8"/>
                    <a:pt x="7" y="10"/>
                    <a:pt x="7" y="11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6" y="18"/>
                    <a:pt x="7" y="19"/>
                    <a:pt x="8" y="20"/>
                  </a:cubicBezTo>
                  <a:cubicBezTo>
                    <a:pt x="9" y="21"/>
                    <a:pt x="10" y="22"/>
                    <a:pt x="12" y="21"/>
                  </a:cubicBezTo>
                  <a:cubicBezTo>
                    <a:pt x="12" y="21"/>
                    <a:pt x="13" y="21"/>
                    <a:pt x="14" y="20"/>
                  </a:cubicBezTo>
                  <a:cubicBezTo>
                    <a:pt x="14" y="20"/>
                    <a:pt x="14" y="19"/>
                    <a:pt x="15" y="18"/>
                  </a:cubicBezTo>
                  <a:cubicBezTo>
                    <a:pt x="15" y="17"/>
                    <a:pt x="15" y="15"/>
                    <a:pt x="15" y="12"/>
                  </a:cubicBezTo>
                  <a:cubicBezTo>
                    <a:pt x="15" y="9"/>
                    <a:pt x="16" y="6"/>
                    <a:pt x="17" y="4"/>
                  </a:cubicBezTo>
                  <a:cubicBezTo>
                    <a:pt x="18" y="2"/>
                    <a:pt x="20" y="1"/>
                    <a:pt x="23" y="0"/>
                  </a:cubicBezTo>
                  <a:cubicBezTo>
                    <a:pt x="25" y="0"/>
                    <a:pt x="26" y="0"/>
                    <a:pt x="28" y="1"/>
                  </a:cubicBezTo>
                  <a:cubicBezTo>
                    <a:pt x="29" y="2"/>
                    <a:pt x="31" y="3"/>
                    <a:pt x="32" y="4"/>
                  </a:cubicBezTo>
                  <a:cubicBezTo>
                    <a:pt x="33" y="6"/>
                    <a:pt x="34" y="8"/>
                    <a:pt x="34" y="10"/>
                  </a:cubicBezTo>
                  <a:cubicBezTo>
                    <a:pt x="35" y="14"/>
                    <a:pt x="35" y="18"/>
                    <a:pt x="33" y="20"/>
                  </a:cubicBezTo>
                  <a:cubicBezTo>
                    <a:pt x="32" y="22"/>
                    <a:pt x="30" y="24"/>
                    <a:pt x="27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7"/>
                    <a:pt x="28" y="17"/>
                    <a:pt x="28" y="16"/>
                  </a:cubicBezTo>
                  <a:cubicBezTo>
                    <a:pt x="29" y="15"/>
                    <a:pt x="29" y="13"/>
                    <a:pt x="29" y="11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6" y="7"/>
                    <a:pt x="25" y="6"/>
                    <a:pt x="25" y="6"/>
                  </a:cubicBezTo>
                  <a:cubicBezTo>
                    <a:pt x="24" y="7"/>
                    <a:pt x="23" y="7"/>
                    <a:pt x="23" y="8"/>
                  </a:cubicBezTo>
                  <a:cubicBezTo>
                    <a:pt x="22" y="9"/>
                    <a:pt x="22" y="11"/>
                    <a:pt x="22" y="14"/>
                  </a:cubicBezTo>
                  <a:cubicBezTo>
                    <a:pt x="21" y="17"/>
                    <a:pt x="21" y="20"/>
                    <a:pt x="21" y="22"/>
                  </a:cubicBezTo>
                  <a:cubicBezTo>
                    <a:pt x="20" y="23"/>
                    <a:pt x="19" y="25"/>
                    <a:pt x="18" y="26"/>
                  </a:cubicBezTo>
                  <a:cubicBezTo>
                    <a:pt x="17" y="27"/>
                    <a:pt x="15" y="28"/>
                    <a:pt x="13" y="28"/>
                  </a:cubicBezTo>
                  <a:cubicBezTo>
                    <a:pt x="11" y="28"/>
                    <a:pt x="9" y="28"/>
                    <a:pt x="7" y="27"/>
                  </a:cubicBezTo>
                  <a:cubicBezTo>
                    <a:pt x="6" y="27"/>
                    <a:pt x="4" y="25"/>
                    <a:pt x="3" y="24"/>
                  </a:cubicBezTo>
                  <a:cubicBezTo>
                    <a:pt x="2" y="22"/>
                    <a:pt x="1" y="20"/>
                    <a:pt x="0" y="17"/>
                  </a:cubicBezTo>
                  <a:cubicBezTo>
                    <a:pt x="0" y="13"/>
                    <a:pt x="0" y="9"/>
                    <a:pt x="2" y="7"/>
                  </a:cubicBezTo>
                  <a:cubicBezTo>
                    <a:pt x="3" y="4"/>
                    <a:pt x="6" y="3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40"/>
            <p:cNvSpPr/>
            <p:nvPr/>
          </p:nvSpPr>
          <p:spPr bwMode="auto">
            <a:xfrm>
              <a:off x="3675063" y="4251325"/>
              <a:ext cx="122238" cy="149225"/>
            </a:xfrm>
            <a:custGeom>
              <a:avLst/>
              <a:gdLst>
                <a:gd name="T0" fmla="*/ 0 w 29"/>
                <a:gd name="T1" fmla="*/ 3 h 35"/>
                <a:gd name="T2" fmla="*/ 7 w 29"/>
                <a:gd name="T3" fmla="*/ 2 h 35"/>
                <a:gd name="T4" fmla="*/ 9 w 29"/>
                <a:gd name="T5" fmla="*/ 20 h 35"/>
                <a:gd name="T6" fmla="*/ 9 w 29"/>
                <a:gd name="T7" fmla="*/ 25 h 35"/>
                <a:gd name="T8" fmla="*/ 12 w 29"/>
                <a:gd name="T9" fmla="*/ 28 h 35"/>
                <a:gd name="T10" fmla="*/ 16 w 29"/>
                <a:gd name="T11" fmla="*/ 29 h 35"/>
                <a:gd name="T12" fmla="*/ 20 w 29"/>
                <a:gd name="T13" fmla="*/ 28 h 35"/>
                <a:gd name="T14" fmla="*/ 22 w 29"/>
                <a:gd name="T15" fmla="*/ 25 h 35"/>
                <a:gd name="T16" fmla="*/ 22 w 29"/>
                <a:gd name="T17" fmla="*/ 19 h 35"/>
                <a:gd name="T18" fmla="*/ 20 w 29"/>
                <a:gd name="T19" fmla="*/ 1 h 35"/>
                <a:gd name="T20" fmla="*/ 27 w 29"/>
                <a:gd name="T21" fmla="*/ 0 h 35"/>
                <a:gd name="T22" fmla="*/ 28 w 29"/>
                <a:gd name="T23" fmla="*/ 18 h 35"/>
                <a:gd name="T24" fmla="*/ 28 w 29"/>
                <a:gd name="T25" fmla="*/ 26 h 35"/>
                <a:gd name="T26" fmla="*/ 27 w 29"/>
                <a:gd name="T27" fmla="*/ 30 h 35"/>
                <a:gd name="T28" fmla="*/ 23 w 29"/>
                <a:gd name="T29" fmla="*/ 33 h 35"/>
                <a:gd name="T30" fmla="*/ 17 w 29"/>
                <a:gd name="T31" fmla="*/ 35 h 35"/>
                <a:gd name="T32" fmla="*/ 10 w 29"/>
                <a:gd name="T33" fmla="*/ 34 h 35"/>
                <a:gd name="T34" fmla="*/ 6 w 29"/>
                <a:gd name="T35" fmla="*/ 32 h 35"/>
                <a:gd name="T36" fmla="*/ 3 w 29"/>
                <a:gd name="T37" fmla="*/ 28 h 35"/>
                <a:gd name="T38" fmla="*/ 2 w 29"/>
                <a:gd name="T39" fmla="*/ 20 h 35"/>
                <a:gd name="T40" fmla="*/ 0 w 29"/>
                <a:gd name="T4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5">
                  <a:moveTo>
                    <a:pt x="0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3"/>
                    <a:pt x="9" y="25"/>
                    <a:pt x="9" y="25"/>
                  </a:cubicBezTo>
                  <a:cubicBezTo>
                    <a:pt x="10" y="27"/>
                    <a:pt x="11" y="28"/>
                    <a:pt x="12" y="28"/>
                  </a:cubicBezTo>
                  <a:cubicBezTo>
                    <a:pt x="13" y="29"/>
                    <a:pt x="14" y="29"/>
                    <a:pt x="16" y="29"/>
                  </a:cubicBezTo>
                  <a:cubicBezTo>
                    <a:pt x="18" y="29"/>
                    <a:pt x="19" y="29"/>
                    <a:pt x="20" y="28"/>
                  </a:cubicBezTo>
                  <a:cubicBezTo>
                    <a:pt x="21" y="27"/>
                    <a:pt x="22" y="26"/>
                    <a:pt x="22" y="25"/>
                  </a:cubicBezTo>
                  <a:cubicBezTo>
                    <a:pt x="22" y="24"/>
                    <a:pt x="22" y="22"/>
                    <a:pt x="2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22"/>
                    <a:pt x="29" y="24"/>
                    <a:pt x="28" y="26"/>
                  </a:cubicBezTo>
                  <a:cubicBezTo>
                    <a:pt x="28" y="28"/>
                    <a:pt x="28" y="29"/>
                    <a:pt x="27" y="30"/>
                  </a:cubicBezTo>
                  <a:cubicBezTo>
                    <a:pt x="26" y="32"/>
                    <a:pt x="25" y="33"/>
                    <a:pt x="23" y="33"/>
                  </a:cubicBezTo>
                  <a:cubicBezTo>
                    <a:pt x="22" y="34"/>
                    <a:pt x="20" y="35"/>
                    <a:pt x="17" y="35"/>
                  </a:cubicBezTo>
                  <a:cubicBezTo>
                    <a:pt x="14" y="35"/>
                    <a:pt x="11" y="35"/>
                    <a:pt x="10" y="34"/>
                  </a:cubicBezTo>
                  <a:cubicBezTo>
                    <a:pt x="8" y="34"/>
                    <a:pt x="7" y="33"/>
                    <a:pt x="6" y="32"/>
                  </a:cubicBezTo>
                  <a:cubicBezTo>
                    <a:pt x="5" y="31"/>
                    <a:pt x="4" y="30"/>
                    <a:pt x="3" y="28"/>
                  </a:cubicBezTo>
                  <a:cubicBezTo>
                    <a:pt x="3" y="27"/>
                    <a:pt x="2" y="24"/>
                    <a:pt x="2" y="2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41"/>
            <p:cNvSpPr/>
            <p:nvPr/>
          </p:nvSpPr>
          <p:spPr bwMode="auto">
            <a:xfrm>
              <a:off x="3814763" y="4216400"/>
              <a:ext cx="147638" cy="166688"/>
            </a:xfrm>
            <a:custGeom>
              <a:avLst/>
              <a:gdLst>
                <a:gd name="T0" fmla="*/ 24 w 93"/>
                <a:gd name="T1" fmla="*/ 105 h 105"/>
                <a:gd name="T2" fmla="*/ 0 w 93"/>
                <a:gd name="T3" fmla="*/ 19 h 105"/>
                <a:gd name="T4" fmla="*/ 18 w 93"/>
                <a:gd name="T5" fmla="*/ 16 h 105"/>
                <a:gd name="T6" fmla="*/ 69 w 93"/>
                <a:gd name="T7" fmla="*/ 62 h 105"/>
                <a:gd name="T8" fmla="*/ 53 w 93"/>
                <a:gd name="T9" fmla="*/ 6 h 105"/>
                <a:gd name="T10" fmla="*/ 69 w 93"/>
                <a:gd name="T11" fmla="*/ 0 h 105"/>
                <a:gd name="T12" fmla="*/ 93 w 93"/>
                <a:gd name="T13" fmla="*/ 86 h 105"/>
                <a:gd name="T14" fmla="*/ 75 w 93"/>
                <a:gd name="T15" fmla="*/ 91 h 105"/>
                <a:gd name="T16" fmla="*/ 24 w 93"/>
                <a:gd name="T17" fmla="*/ 43 h 105"/>
                <a:gd name="T18" fmla="*/ 40 w 93"/>
                <a:gd name="T19" fmla="*/ 99 h 105"/>
                <a:gd name="T20" fmla="*/ 24 w 93"/>
                <a:gd name="T2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05">
                  <a:moveTo>
                    <a:pt x="24" y="105"/>
                  </a:moveTo>
                  <a:lnTo>
                    <a:pt x="0" y="19"/>
                  </a:lnTo>
                  <a:lnTo>
                    <a:pt x="18" y="16"/>
                  </a:lnTo>
                  <a:lnTo>
                    <a:pt x="69" y="62"/>
                  </a:lnTo>
                  <a:lnTo>
                    <a:pt x="53" y="6"/>
                  </a:lnTo>
                  <a:lnTo>
                    <a:pt x="69" y="0"/>
                  </a:lnTo>
                  <a:lnTo>
                    <a:pt x="93" y="86"/>
                  </a:lnTo>
                  <a:lnTo>
                    <a:pt x="75" y="91"/>
                  </a:lnTo>
                  <a:lnTo>
                    <a:pt x="24" y="43"/>
                  </a:lnTo>
                  <a:lnTo>
                    <a:pt x="40" y="99"/>
                  </a:lnTo>
                  <a:lnTo>
                    <a:pt x="2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42"/>
            <p:cNvSpPr/>
            <p:nvPr/>
          </p:nvSpPr>
          <p:spPr bwMode="auto">
            <a:xfrm>
              <a:off x="3949700" y="4195763"/>
              <a:ext cx="80963" cy="139700"/>
            </a:xfrm>
            <a:custGeom>
              <a:avLst/>
              <a:gdLst>
                <a:gd name="T0" fmla="*/ 35 w 51"/>
                <a:gd name="T1" fmla="*/ 88 h 88"/>
                <a:gd name="T2" fmla="*/ 0 w 51"/>
                <a:gd name="T3" fmla="*/ 5 h 88"/>
                <a:gd name="T4" fmla="*/ 16 w 51"/>
                <a:gd name="T5" fmla="*/ 0 h 88"/>
                <a:gd name="T6" fmla="*/ 51 w 51"/>
                <a:gd name="T7" fmla="*/ 80 h 88"/>
                <a:gd name="T8" fmla="*/ 35 w 5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8">
                  <a:moveTo>
                    <a:pt x="35" y="88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51" y="80"/>
                  </a:lnTo>
                  <a:lnTo>
                    <a:pt x="35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43"/>
            <p:cNvSpPr/>
            <p:nvPr/>
          </p:nvSpPr>
          <p:spPr bwMode="auto">
            <a:xfrm>
              <a:off x="3987800" y="4127500"/>
              <a:ext cx="139700" cy="161925"/>
            </a:xfrm>
            <a:custGeom>
              <a:avLst/>
              <a:gdLst>
                <a:gd name="T0" fmla="*/ 72 w 88"/>
                <a:gd name="T1" fmla="*/ 102 h 102"/>
                <a:gd name="T2" fmla="*/ 0 w 88"/>
                <a:gd name="T3" fmla="*/ 40 h 102"/>
                <a:gd name="T4" fmla="*/ 19 w 88"/>
                <a:gd name="T5" fmla="*/ 32 h 102"/>
                <a:gd name="T6" fmla="*/ 70 w 88"/>
                <a:gd name="T7" fmla="*/ 78 h 102"/>
                <a:gd name="T8" fmla="*/ 56 w 88"/>
                <a:gd name="T9" fmla="*/ 11 h 102"/>
                <a:gd name="T10" fmla="*/ 72 w 88"/>
                <a:gd name="T11" fmla="*/ 0 h 102"/>
                <a:gd name="T12" fmla="*/ 88 w 88"/>
                <a:gd name="T13" fmla="*/ 94 h 102"/>
                <a:gd name="T14" fmla="*/ 72 w 88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2">
                  <a:moveTo>
                    <a:pt x="72" y="102"/>
                  </a:moveTo>
                  <a:lnTo>
                    <a:pt x="0" y="40"/>
                  </a:lnTo>
                  <a:lnTo>
                    <a:pt x="19" y="32"/>
                  </a:lnTo>
                  <a:lnTo>
                    <a:pt x="70" y="78"/>
                  </a:lnTo>
                  <a:lnTo>
                    <a:pt x="56" y="11"/>
                  </a:lnTo>
                  <a:lnTo>
                    <a:pt x="72" y="0"/>
                  </a:lnTo>
                  <a:lnTo>
                    <a:pt x="88" y="94"/>
                  </a:lnTo>
                  <a:lnTo>
                    <a:pt x="7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44"/>
            <p:cNvSpPr/>
            <p:nvPr/>
          </p:nvSpPr>
          <p:spPr bwMode="auto">
            <a:xfrm>
              <a:off x="4114800" y="4054475"/>
              <a:ext cx="169863" cy="174625"/>
            </a:xfrm>
            <a:custGeom>
              <a:avLst/>
              <a:gdLst>
                <a:gd name="T0" fmla="*/ 57 w 107"/>
                <a:gd name="T1" fmla="*/ 110 h 110"/>
                <a:gd name="T2" fmla="*/ 0 w 107"/>
                <a:gd name="T3" fmla="*/ 40 h 110"/>
                <a:gd name="T4" fmla="*/ 51 w 107"/>
                <a:gd name="T5" fmla="*/ 0 h 110"/>
                <a:gd name="T6" fmla="*/ 62 w 107"/>
                <a:gd name="T7" fmla="*/ 11 h 110"/>
                <a:gd name="T8" fmla="*/ 24 w 107"/>
                <a:gd name="T9" fmla="*/ 40 h 110"/>
                <a:gd name="T10" fmla="*/ 35 w 107"/>
                <a:gd name="T11" fmla="*/ 57 h 110"/>
                <a:gd name="T12" fmla="*/ 70 w 107"/>
                <a:gd name="T13" fmla="*/ 30 h 110"/>
                <a:gd name="T14" fmla="*/ 81 w 107"/>
                <a:gd name="T15" fmla="*/ 40 h 110"/>
                <a:gd name="T16" fmla="*/ 46 w 107"/>
                <a:gd name="T17" fmla="*/ 67 h 110"/>
                <a:gd name="T18" fmla="*/ 59 w 107"/>
                <a:gd name="T19" fmla="*/ 86 h 110"/>
                <a:gd name="T20" fmla="*/ 99 w 107"/>
                <a:gd name="T21" fmla="*/ 57 h 110"/>
                <a:gd name="T22" fmla="*/ 107 w 107"/>
                <a:gd name="T23" fmla="*/ 67 h 110"/>
                <a:gd name="T24" fmla="*/ 57 w 107"/>
                <a:gd name="T2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0">
                  <a:moveTo>
                    <a:pt x="57" y="110"/>
                  </a:moveTo>
                  <a:lnTo>
                    <a:pt x="0" y="40"/>
                  </a:lnTo>
                  <a:lnTo>
                    <a:pt x="51" y="0"/>
                  </a:lnTo>
                  <a:lnTo>
                    <a:pt x="62" y="11"/>
                  </a:lnTo>
                  <a:lnTo>
                    <a:pt x="24" y="40"/>
                  </a:lnTo>
                  <a:lnTo>
                    <a:pt x="35" y="57"/>
                  </a:lnTo>
                  <a:lnTo>
                    <a:pt x="70" y="30"/>
                  </a:lnTo>
                  <a:lnTo>
                    <a:pt x="81" y="40"/>
                  </a:lnTo>
                  <a:lnTo>
                    <a:pt x="46" y="67"/>
                  </a:lnTo>
                  <a:lnTo>
                    <a:pt x="59" y="86"/>
                  </a:lnTo>
                  <a:lnTo>
                    <a:pt x="99" y="57"/>
                  </a:lnTo>
                  <a:lnTo>
                    <a:pt x="107" y="67"/>
                  </a:lnTo>
                  <a:lnTo>
                    <a:pt x="5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45"/>
            <p:cNvSpPr>
              <a:spLocks noEditPoints="1"/>
            </p:cNvSpPr>
            <p:nvPr/>
          </p:nvSpPr>
          <p:spPr bwMode="auto">
            <a:xfrm>
              <a:off x="4217988" y="3965575"/>
              <a:ext cx="185738" cy="166688"/>
            </a:xfrm>
            <a:custGeom>
              <a:avLst/>
              <a:gdLst>
                <a:gd name="T0" fmla="*/ 8 w 44"/>
                <a:gd name="T1" fmla="*/ 16 h 39"/>
                <a:gd name="T2" fmla="*/ 12 w 44"/>
                <a:gd name="T3" fmla="*/ 12 h 39"/>
                <a:gd name="T4" fmla="*/ 15 w 44"/>
                <a:gd name="T5" fmla="*/ 8 h 39"/>
                <a:gd name="T6" fmla="*/ 18 w 44"/>
                <a:gd name="T7" fmla="*/ 7 h 39"/>
                <a:gd name="T8" fmla="*/ 21 w 44"/>
                <a:gd name="T9" fmla="*/ 9 h 39"/>
                <a:gd name="T10" fmla="*/ 22 w 44"/>
                <a:gd name="T11" fmla="*/ 11 h 39"/>
                <a:gd name="T12" fmla="*/ 22 w 44"/>
                <a:gd name="T13" fmla="*/ 13 h 39"/>
                <a:gd name="T14" fmla="*/ 18 w 44"/>
                <a:gd name="T15" fmla="*/ 18 h 39"/>
                <a:gd name="T16" fmla="*/ 15 w 44"/>
                <a:gd name="T17" fmla="*/ 21 h 39"/>
                <a:gd name="T18" fmla="*/ 8 w 44"/>
                <a:gd name="T19" fmla="*/ 16 h 39"/>
                <a:gd name="T20" fmla="*/ 29 w 44"/>
                <a:gd name="T21" fmla="*/ 34 h 39"/>
                <a:gd name="T22" fmla="*/ 19 w 44"/>
                <a:gd name="T23" fmla="*/ 25 h 39"/>
                <a:gd name="T24" fmla="*/ 19 w 44"/>
                <a:gd name="T25" fmla="*/ 24 h 39"/>
                <a:gd name="T26" fmla="*/ 22 w 44"/>
                <a:gd name="T27" fmla="*/ 22 h 39"/>
                <a:gd name="T28" fmla="*/ 24 w 44"/>
                <a:gd name="T29" fmla="*/ 21 h 39"/>
                <a:gd name="T30" fmla="*/ 30 w 44"/>
                <a:gd name="T31" fmla="*/ 22 h 39"/>
                <a:gd name="T32" fmla="*/ 39 w 44"/>
                <a:gd name="T33" fmla="*/ 23 h 39"/>
                <a:gd name="T34" fmla="*/ 44 w 44"/>
                <a:gd name="T35" fmla="*/ 17 h 39"/>
                <a:gd name="T36" fmla="*/ 37 w 44"/>
                <a:gd name="T37" fmla="*/ 16 h 39"/>
                <a:gd name="T38" fmla="*/ 30 w 44"/>
                <a:gd name="T39" fmla="*/ 15 h 39"/>
                <a:gd name="T40" fmla="*/ 26 w 44"/>
                <a:gd name="T41" fmla="*/ 16 h 39"/>
                <a:gd name="T42" fmla="*/ 28 w 44"/>
                <a:gd name="T43" fmla="*/ 9 h 39"/>
                <a:gd name="T44" fmla="*/ 25 w 44"/>
                <a:gd name="T45" fmla="*/ 3 h 39"/>
                <a:gd name="T46" fmla="*/ 20 w 44"/>
                <a:gd name="T47" fmla="*/ 1 h 39"/>
                <a:gd name="T48" fmla="*/ 15 w 44"/>
                <a:gd name="T49" fmla="*/ 1 h 39"/>
                <a:gd name="T50" fmla="*/ 9 w 44"/>
                <a:gd name="T51" fmla="*/ 6 h 39"/>
                <a:gd name="T52" fmla="*/ 0 w 44"/>
                <a:gd name="T53" fmla="*/ 17 h 39"/>
                <a:gd name="T54" fmla="*/ 24 w 44"/>
                <a:gd name="T55" fmla="*/ 39 h 39"/>
                <a:gd name="T56" fmla="*/ 29 w 44"/>
                <a:gd name="T5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9">
                  <a:moveTo>
                    <a:pt x="8" y="16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9" y="7"/>
                    <a:pt x="20" y="8"/>
                    <a:pt x="21" y="9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1" y="14"/>
                    <a:pt x="20" y="15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8" y="16"/>
                  </a:lnTo>
                  <a:close/>
                  <a:moveTo>
                    <a:pt x="29" y="34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3" y="21"/>
                    <a:pt x="24" y="21"/>
                  </a:cubicBezTo>
                  <a:cubicBezTo>
                    <a:pt x="25" y="21"/>
                    <a:pt x="27" y="21"/>
                    <a:pt x="3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4" y="15"/>
                    <a:pt x="32" y="15"/>
                    <a:pt x="30" y="15"/>
                  </a:cubicBezTo>
                  <a:cubicBezTo>
                    <a:pt x="29" y="15"/>
                    <a:pt x="27" y="15"/>
                    <a:pt x="26" y="16"/>
                  </a:cubicBezTo>
                  <a:cubicBezTo>
                    <a:pt x="27" y="13"/>
                    <a:pt x="28" y="11"/>
                    <a:pt x="28" y="9"/>
                  </a:cubicBezTo>
                  <a:cubicBezTo>
                    <a:pt x="28" y="7"/>
                    <a:pt x="27" y="5"/>
                    <a:pt x="25" y="3"/>
                  </a:cubicBezTo>
                  <a:cubicBezTo>
                    <a:pt x="23" y="2"/>
                    <a:pt x="22" y="1"/>
                    <a:pt x="20" y="1"/>
                  </a:cubicBezTo>
                  <a:cubicBezTo>
                    <a:pt x="18" y="0"/>
                    <a:pt x="17" y="1"/>
                    <a:pt x="15" y="1"/>
                  </a:cubicBezTo>
                  <a:cubicBezTo>
                    <a:pt x="14" y="2"/>
                    <a:pt x="12" y="4"/>
                    <a:pt x="9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2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46"/>
            <p:cNvSpPr/>
            <p:nvPr/>
          </p:nvSpPr>
          <p:spPr bwMode="auto">
            <a:xfrm>
              <a:off x="4319588" y="3859213"/>
              <a:ext cx="152400" cy="136525"/>
            </a:xfrm>
            <a:custGeom>
              <a:avLst/>
              <a:gdLst>
                <a:gd name="T0" fmla="*/ 15 w 36"/>
                <a:gd name="T1" fmla="*/ 30 h 32"/>
                <a:gd name="T2" fmla="*/ 18 w 36"/>
                <a:gd name="T3" fmla="*/ 25 h 32"/>
                <a:gd name="T4" fmla="*/ 24 w 36"/>
                <a:gd name="T5" fmla="*/ 25 h 32"/>
                <a:gd name="T6" fmla="*/ 28 w 36"/>
                <a:gd name="T7" fmla="*/ 22 h 32"/>
                <a:gd name="T8" fmla="*/ 29 w 36"/>
                <a:gd name="T9" fmla="*/ 17 h 32"/>
                <a:gd name="T10" fmla="*/ 27 w 36"/>
                <a:gd name="T11" fmla="*/ 14 h 32"/>
                <a:gd name="T12" fmla="*/ 25 w 36"/>
                <a:gd name="T13" fmla="*/ 14 h 32"/>
                <a:gd name="T14" fmla="*/ 23 w 36"/>
                <a:gd name="T15" fmla="*/ 15 h 32"/>
                <a:gd name="T16" fmla="*/ 19 w 36"/>
                <a:gd name="T17" fmla="*/ 19 h 32"/>
                <a:gd name="T18" fmla="*/ 12 w 36"/>
                <a:gd name="T19" fmla="*/ 23 h 32"/>
                <a:gd name="T20" fmla="*/ 4 w 36"/>
                <a:gd name="T21" fmla="*/ 22 h 32"/>
                <a:gd name="T22" fmla="*/ 1 w 36"/>
                <a:gd name="T23" fmla="*/ 18 h 32"/>
                <a:gd name="T24" fmla="*/ 1 w 36"/>
                <a:gd name="T25" fmla="*/ 13 h 32"/>
                <a:gd name="T26" fmla="*/ 3 w 36"/>
                <a:gd name="T27" fmla="*/ 7 h 32"/>
                <a:gd name="T28" fmla="*/ 11 w 36"/>
                <a:gd name="T29" fmla="*/ 1 h 32"/>
                <a:gd name="T30" fmla="*/ 19 w 36"/>
                <a:gd name="T31" fmla="*/ 2 h 32"/>
                <a:gd name="T32" fmla="*/ 15 w 36"/>
                <a:gd name="T33" fmla="*/ 8 h 32"/>
                <a:gd name="T34" fmla="*/ 11 w 36"/>
                <a:gd name="T35" fmla="*/ 7 h 32"/>
                <a:gd name="T36" fmla="*/ 8 w 36"/>
                <a:gd name="T37" fmla="*/ 10 h 32"/>
                <a:gd name="T38" fmla="*/ 7 w 36"/>
                <a:gd name="T39" fmla="*/ 14 h 32"/>
                <a:gd name="T40" fmla="*/ 8 w 36"/>
                <a:gd name="T41" fmla="*/ 16 h 32"/>
                <a:gd name="T42" fmla="*/ 10 w 36"/>
                <a:gd name="T43" fmla="*/ 17 h 32"/>
                <a:gd name="T44" fmla="*/ 15 w 36"/>
                <a:gd name="T45" fmla="*/ 13 h 32"/>
                <a:gd name="T46" fmla="*/ 21 w 36"/>
                <a:gd name="T47" fmla="*/ 8 h 32"/>
                <a:gd name="T48" fmla="*/ 26 w 36"/>
                <a:gd name="T49" fmla="*/ 7 h 32"/>
                <a:gd name="T50" fmla="*/ 31 w 36"/>
                <a:gd name="T51" fmla="*/ 9 h 32"/>
                <a:gd name="T52" fmla="*/ 35 w 36"/>
                <a:gd name="T53" fmla="*/ 13 h 32"/>
                <a:gd name="T54" fmla="*/ 35 w 36"/>
                <a:gd name="T55" fmla="*/ 19 h 32"/>
                <a:gd name="T56" fmla="*/ 32 w 36"/>
                <a:gd name="T57" fmla="*/ 25 h 32"/>
                <a:gd name="T58" fmla="*/ 25 w 36"/>
                <a:gd name="T59" fmla="*/ 32 h 32"/>
                <a:gd name="T60" fmla="*/ 15 w 36"/>
                <a:gd name="T6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32">
                  <a:moveTo>
                    <a:pt x="15" y="30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20" y="26"/>
                    <a:pt x="22" y="26"/>
                    <a:pt x="24" y="25"/>
                  </a:cubicBezTo>
                  <a:cubicBezTo>
                    <a:pt x="25" y="25"/>
                    <a:pt x="26" y="24"/>
                    <a:pt x="28" y="22"/>
                  </a:cubicBezTo>
                  <a:cubicBezTo>
                    <a:pt x="29" y="20"/>
                    <a:pt x="29" y="19"/>
                    <a:pt x="29" y="17"/>
                  </a:cubicBezTo>
                  <a:cubicBezTo>
                    <a:pt x="29" y="16"/>
                    <a:pt x="28" y="15"/>
                    <a:pt x="27" y="14"/>
                  </a:cubicBezTo>
                  <a:cubicBezTo>
                    <a:pt x="27" y="14"/>
                    <a:pt x="26" y="14"/>
                    <a:pt x="25" y="14"/>
                  </a:cubicBezTo>
                  <a:cubicBezTo>
                    <a:pt x="25" y="14"/>
                    <a:pt x="24" y="14"/>
                    <a:pt x="23" y="15"/>
                  </a:cubicBezTo>
                  <a:cubicBezTo>
                    <a:pt x="22" y="15"/>
                    <a:pt x="21" y="17"/>
                    <a:pt x="19" y="19"/>
                  </a:cubicBezTo>
                  <a:cubicBezTo>
                    <a:pt x="16" y="21"/>
                    <a:pt x="14" y="22"/>
                    <a:pt x="12" y="23"/>
                  </a:cubicBezTo>
                  <a:cubicBezTo>
                    <a:pt x="9" y="24"/>
                    <a:pt x="7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1" y="13"/>
                  </a:cubicBezTo>
                  <a:cubicBezTo>
                    <a:pt x="1" y="11"/>
                    <a:pt x="2" y="9"/>
                    <a:pt x="3" y="7"/>
                  </a:cubicBezTo>
                  <a:cubicBezTo>
                    <a:pt x="6" y="3"/>
                    <a:pt x="8" y="1"/>
                    <a:pt x="11" y="1"/>
                  </a:cubicBezTo>
                  <a:cubicBezTo>
                    <a:pt x="14" y="0"/>
                    <a:pt x="16" y="0"/>
                    <a:pt x="19" y="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7"/>
                    <a:pt x="12" y="7"/>
                    <a:pt x="11" y="7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7" y="11"/>
                    <a:pt x="6" y="13"/>
                    <a:pt x="7" y="14"/>
                  </a:cubicBezTo>
                  <a:cubicBezTo>
                    <a:pt x="7" y="15"/>
                    <a:pt x="7" y="16"/>
                    <a:pt x="8" y="16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1" y="16"/>
                    <a:pt x="13" y="15"/>
                    <a:pt x="15" y="13"/>
                  </a:cubicBezTo>
                  <a:cubicBezTo>
                    <a:pt x="18" y="10"/>
                    <a:pt x="20" y="9"/>
                    <a:pt x="21" y="8"/>
                  </a:cubicBezTo>
                  <a:cubicBezTo>
                    <a:pt x="23" y="7"/>
                    <a:pt x="24" y="7"/>
                    <a:pt x="26" y="7"/>
                  </a:cubicBezTo>
                  <a:cubicBezTo>
                    <a:pt x="28" y="7"/>
                    <a:pt x="29" y="8"/>
                    <a:pt x="31" y="9"/>
                  </a:cubicBezTo>
                  <a:cubicBezTo>
                    <a:pt x="33" y="10"/>
                    <a:pt x="34" y="11"/>
                    <a:pt x="35" y="13"/>
                  </a:cubicBezTo>
                  <a:cubicBezTo>
                    <a:pt x="35" y="15"/>
                    <a:pt x="36" y="17"/>
                    <a:pt x="35" y="19"/>
                  </a:cubicBezTo>
                  <a:cubicBezTo>
                    <a:pt x="35" y="21"/>
                    <a:pt x="34" y="23"/>
                    <a:pt x="32" y="25"/>
                  </a:cubicBezTo>
                  <a:cubicBezTo>
                    <a:pt x="30" y="29"/>
                    <a:pt x="27" y="31"/>
                    <a:pt x="25" y="32"/>
                  </a:cubicBezTo>
                  <a:cubicBezTo>
                    <a:pt x="22" y="32"/>
                    <a:pt x="19" y="32"/>
                    <a:pt x="1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47"/>
            <p:cNvSpPr/>
            <p:nvPr/>
          </p:nvSpPr>
          <p:spPr bwMode="auto">
            <a:xfrm>
              <a:off x="4373563" y="3795713"/>
              <a:ext cx="141288" cy="84138"/>
            </a:xfrm>
            <a:custGeom>
              <a:avLst/>
              <a:gdLst>
                <a:gd name="T0" fmla="*/ 81 w 89"/>
                <a:gd name="T1" fmla="*/ 53 h 53"/>
                <a:gd name="T2" fmla="*/ 0 w 89"/>
                <a:gd name="T3" fmla="*/ 16 h 53"/>
                <a:gd name="T4" fmla="*/ 8 w 89"/>
                <a:gd name="T5" fmla="*/ 0 h 53"/>
                <a:gd name="T6" fmla="*/ 89 w 89"/>
                <a:gd name="T7" fmla="*/ 37 h 53"/>
                <a:gd name="T8" fmla="*/ 81 w 89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3">
                  <a:moveTo>
                    <a:pt x="81" y="53"/>
                  </a:moveTo>
                  <a:lnTo>
                    <a:pt x="0" y="16"/>
                  </a:lnTo>
                  <a:lnTo>
                    <a:pt x="8" y="0"/>
                  </a:lnTo>
                  <a:lnTo>
                    <a:pt x="89" y="37"/>
                  </a:lnTo>
                  <a:lnTo>
                    <a:pt x="8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48"/>
            <p:cNvSpPr/>
            <p:nvPr/>
          </p:nvSpPr>
          <p:spPr bwMode="auto">
            <a:xfrm>
              <a:off x="4395788" y="3676650"/>
              <a:ext cx="157163" cy="109538"/>
            </a:xfrm>
            <a:custGeom>
              <a:avLst/>
              <a:gdLst>
                <a:gd name="T0" fmla="*/ 93 w 99"/>
                <a:gd name="T1" fmla="*/ 69 h 69"/>
                <a:gd name="T2" fmla="*/ 24 w 99"/>
                <a:gd name="T3" fmla="*/ 45 h 69"/>
                <a:gd name="T4" fmla="*/ 16 w 99"/>
                <a:gd name="T5" fmla="*/ 69 h 69"/>
                <a:gd name="T6" fmla="*/ 0 w 99"/>
                <a:gd name="T7" fmla="*/ 64 h 69"/>
                <a:gd name="T8" fmla="*/ 24 w 99"/>
                <a:gd name="T9" fmla="*/ 0 h 69"/>
                <a:gd name="T10" fmla="*/ 37 w 99"/>
                <a:gd name="T11" fmla="*/ 5 h 69"/>
                <a:gd name="T12" fmla="*/ 29 w 99"/>
                <a:gd name="T13" fmla="*/ 29 h 69"/>
                <a:gd name="T14" fmla="*/ 99 w 99"/>
                <a:gd name="T15" fmla="*/ 53 h 69"/>
                <a:gd name="T16" fmla="*/ 93 w 9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69">
                  <a:moveTo>
                    <a:pt x="93" y="69"/>
                  </a:moveTo>
                  <a:lnTo>
                    <a:pt x="24" y="45"/>
                  </a:lnTo>
                  <a:lnTo>
                    <a:pt x="16" y="69"/>
                  </a:lnTo>
                  <a:lnTo>
                    <a:pt x="0" y="64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29" y="29"/>
                  </a:lnTo>
                  <a:lnTo>
                    <a:pt x="99" y="53"/>
                  </a:ln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49"/>
            <p:cNvSpPr/>
            <p:nvPr/>
          </p:nvSpPr>
          <p:spPr bwMode="auto">
            <a:xfrm>
              <a:off x="4437063" y="3543300"/>
              <a:ext cx="153988" cy="128588"/>
            </a:xfrm>
            <a:custGeom>
              <a:avLst/>
              <a:gdLst>
                <a:gd name="T0" fmla="*/ 91 w 97"/>
                <a:gd name="T1" fmla="*/ 65 h 81"/>
                <a:gd name="T2" fmla="*/ 57 w 97"/>
                <a:gd name="T3" fmla="*/ 59 h 81"/>
                <a:gd name="T4" fmla="*/ 0 w 97"/>
                <a:gd name="T5" fmla="*/ 81 h 81"/>
                <a:gd name="T6" fmla="*/ 3 w 97"/>
                <a:gd name="T7" fmla="*/ 59 h 81"/>
                <a:gd name="T8" fmla="*/ 41 w 97"/>
                <a:gd name="T9" fmla="*/ 46 h 81"/>
                <a:gd name="T10" fmla="*/ 11 w 97"/>
                <a:gd name="T11" fmla="*/ 19 h 81"/>
                <a:gd name="T12" fmla="*/ 14 w 97"/>
                <a:gd name="T13" fmla="*/ 0 h 81"/>
                <a:gd name="T14" fmla="*/ 59 w 97"/>
                <a:gd name="T15" fmla="*/ 41 h 81"/>
                <a:gd name="T16" fmla="*/ 97 w 97"/>
                <a:gd name="T17" fmla="*/ 49 h 81"/>
                <a:gd name="T18" fmla="*/ 91 w 97"/>
                <a:gd name="T19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1">
                  <a:moveTo>
                    <a:pt x="91" y="65"/>
                  </a:moveTo>
                  <a:lnTo>
                    <a:pt x="57" y="59"/>
                  </a:lnTo>
                  <a:lnTo>
                    <a:pt x="0" y="81"/>
                  </a:lnTo>
                  <a:lnTo>
                    <a:pt x="3" y="59"/>
                  </a:lnTo>
                  <a:lnTo>
                    <a:pt x="41" y="46"/>
                  </a:lnTo>
                  <a:lnTo>
                    <a:pt x="11" y="19"/>
                  </a:lnTo>
                  <a:lnTo>
                    <a:pt x="14" y="0"/>
                  </a:lnTo>
                  <a:lnTo>
                    <a:pt x="59" y="41"/>
                  </a:lnTo>
                  <a:lnTo>
                    <a:pt x="97" y="49"/>
                  </a:lnTo>
                  <a:lnTo>
                    <a:pt x="9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50"/>
            <p:cNvSpPr>
              <a:spLocks noEditPoints="1"/>
            </p:cNvSpPr>
            <p:nvPr/>
          </p:nvSpPr>
          <p:spPr bwMode="auto">
            <a:xfrm>
              <a:off x="2901950" y="2687638"/>
              <a:ext cx="1484313" cy="1490663"/>
            </a:xfrm>
            <a:custGeom>
              <a:avLst/>
              <a:gdLst>
                <a:gd name="T0" fmla="*/ 175 w 350"/>
                <a:gd name="T1" fmla="*/ 0 h 350"/>
                <a:gd name="T2" fmla="*/ 0 w 350"/>
                <a:gd name="T3" fmla="*/ 175 h 350"/>
                <a:gd name="T4" fmla="*/ 175 w 350"/>
                <a:gd name="T5" fmla="*/ 350 h 350"/>
                <a:gd name="T6" fmla="*/ 350 w 350"/>
                <a:gd name="T7" fmla="*/ 175 h 350"/>
                <a:gd name="T8" fmla="*/ 175 w 350"/>
                <a:gd name="T9" fmla="*/ 0 h 350"/>
                <a:gd name="T10" fmla="*/ 175 w 350"/>
                <a:gd name="T11" fmla="*/ 7 h 350"/>
                <a:gd name="T12" fmla="*/ 343 w 350"/>
                <a:gd name="T13" fmla="*/ 175 h 350"/>
                <a:gd name="T14" fmla="*/ 325 w 350"/>
                <a:gd name="T15" fmla="*/ 250 h 350"/>
                <a:gd name="T16" fmla="*/ 25 w 350"/>
                <a:gd name="T17" fmla="*/ 250 h 350"/>
                <a:gd name="T18" fmla="*/ 25 w 350"/>
                <a:gd name="T19" fmla="*/ 250 h 350"/>
                <a:gd name="T20" fmla="*/ 7 w 350"/>
                <a:gd name="T21" fmla="*/ 175 h 350"/>
                <a:gd name="T22" fmla="*/ 175 w 350"/>
                <a:gd name="T23" fmla="*/ 7 h 350"/>
                <a:gd name="T24" fmla="*/ 175 w 350"/>
                <a:gd name="T25" fmla="*/ 343 h 350"/>
                <a:gd name="T26" fmla="*/ 29 w 350"/>
                <a:gd name="T27" fmla="*/ 259 h 350"/>
                <a:gd name="T28" fmla="*/ 321 w 350"/>
                <a:gd name="T29" fmla="*/ 259 h 350"/>
                <a:gd name="T30" fmla="*/ 175 w 350"/>
                <a:gd name="T31" fmla="*/ 3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50">
                  <a:moveTo>
                    <a:pt x="175" y="0"/>
                  </a:moveTo>
                  <a:cubicBezTo>
                    <a:pt x="78" y="0"/>
                    <a:pt x="0" y="78"/>
                    <a:pt x="0" y="175"/>
                  </a:cubicBezTo>
                  <a:cubicBezTo>
                    <a:pt x="0" y="271"/>
                    <a:pt x="78" y="350"/>
                    <a:pt x="175" y="350"/>
                  </a:cubicBezTo>
                  <a:cubicBezTo>
                    <a:pt x="272" y="350"/>
                    <a:pt x="350" y="271"/>
                    <a:pt x="350" y="175"/>
                  </a:cubicBezTo>
                  <a:cubicBezTo>
                    <a:pt x="350" y="78"/>
                    <a:pt x="272" y="0"/>
                    <a:pt x="175" y="0"/>
                  </a:cubicBezTo>
                  <a:close/>
                  <a:moveTo>
                    <a:pt x="175" y="7"/>
                  </a:moveTo>
                  <a:cubicBezTo>
                    <a:pt x="268" y="7"/>
                    <a:pt x="343" y="82"/>
                    <a:pt x="343" y="175"/>
                  </a:cubicBezTo>
                  <a:cubicBezTo>
                    <a:pt x="343" y="202"/>
                    <a:pt x="337" y="228"/>
                    <a:pt x="3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13" y="228"/>
                    <a:pt x="7" y="202"/>
                    <a:pt x="7" y="175"/>
                  </a:cubicBezTo>
                  <a:cubicBezTo>
                    <a:pt x="7" y="82"/>
                    <a:pt x="82" y="7"/>
                    <a:pt x="175" y="7"/>
                  </a:cubicBezTo>
                  <a:close/>
                  <a:moveTo>
                    <a:pt x="175" y="343"/>
                  </a:moveTo>
                  <a:cubicBezTo>
                    <a:pt x="113" y="343"/>
                    <a:pt x="58" y="309"/>
                    <a:pt x="29" y="259"/>
                  </a:cubicBezTo>
                  <a:cubicBezTo>
                    <a:pt x="321" y="259"/>
                    <a:pt x="321" y="259"/>
                    <a:pt x="321" y="259"/>
                  </a:cubicBezTo>
                  <a:cubicBezTo>
                    <a:pt x="292" y="309"/>
                    <a:pt x="237" y="343"/>
                    <a:pt x="175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51"/>
            <p:cNvSpPr>
              <a:spLocks noEditPoints="1"/>
            </p:cNvSpPr>
            <p:nvPr/>
          </p:nvSpPr>
          <p:spPr bwMode="auto">
            <a:xfrm>
              <a:off x="3000375" y="2778125"/>
              <a:ext cx="1289050" cy="965200"/>
            </a:xfrm>
            <a:custGeom>
              <a:avLst/>
              <a:gdLst>
                <a:gd name="T0" fmla="*/ 256 w 304"/>
                <a:gd name="T1" fmla="*/ 187 h 227"/>
                <a:gd name="T2" fmla="*/ 171 w 304"/>
                <a:gd name="T3" fmla="*/ 200 h 227"/>
                <a:gd name="T4" fmla="*/ 203 w 304"/>
                <a:gd name="T5" fmla="*/ 152 h 227"/>
                <a:gd name="T6" fmla="*/ 232 w 304"/>
                <a:gd name="T7" fmla="*/ 167 h 227"/>
                <a:gd name="T8" fmla="*/ 252 w 304"/>
                <a:gd name="T9" fmla="*/ 152 h 227"/>
                <a:gd name="T10" fmla="*/ 281 w 304"/>
                <a:gd name="T11" fmla="*/ 167 h 227"/>
                <a:gd name="T12" fmla="*/ 294 w 304"/>
                <a:gd name="T13" fmla="*/ 152 h 227"/>
                <a:gd name="T14" fmla="*/ 263 w 304"/>
                <a:gd name="T15" fmla="*/ 131 h 227"/>
                <a:gd name="T16" fmla="*/ 194 w 304"/>
                <a:gd name="T17" fmla="*/ 86 h 227"/>
                <a:gd name="T18" fmla="*/ 110 w 304"/>
                <a:gd name="T19" fmla="*/ 86 h 227"/>
                <a:gd name="T20" fmla="*/ 49 w 304"/>
                <a:gd name="T21" fmla="*/ 116 h 227"/>
                <a:gd name="T22" fmla="*/ 10 w 304"/>
                <a:gd name="T23" fmla="*/ 137 h 227"/>
                <a:gd name="T24" fmla="*/ 26 w 304"/>
                <a:gd name="T25" fmla="*/ 163 h 227"/>
                <a:gd name="T26" fmla="*/ 60 w 304"/>
                <a:gd name="T27" fmla="*/ 136 h 227"/>
                <a:gd name="T28" fmla="*/ 75 w 304"/>
                <a:gd name="T29" fmla="*/ 163 h 227"/>
                <a:gd name="T30" fmla="*/ 109 w 304"/>
                <a:gd name="T31" fmla="*/ 135 h 227"/>
                <a:gd name="T32" fmla="*/ 131 w 304"/>
                <a:gd name="T33" fmla="*/ 151 h 227"/>
                <a:gd name="T34" fmla="*/ 134 w 304"/>
                <a:gd name="T35" fmla="*/ 200 h 227"/>
                <a:gd name="T36" fmla="*/ 48 w 304"/>
                <a:gd name="T37" fmla="*/ 187 h 227"/>
                <a:gd name="T38" fmla="*/ 0 w 304"/>
                <a:gd name="T39" fmla="*/ 204 h 227"/>
                <a:gd name="T40" fmla="*/ 106 w 304"/>
                <a:gd name="T41" fmla="*/ 206 h 227"/>
                <a:gd name="T42" fmla="*/ 199 w 304"/>
                <a:gd name="T43" fmla="*/ 206 h 227"/>
                <a:gd name="T44" fmla="*/ 304 w 304"/>
                <a:gd name="T45" fmla="*/ 204 h 227"/>
                <a:gd name="T46" fmla="*/ 220 w 304"/>
                <a:gd name="T47" fmla="*/ 86 h 227"/>
                <a:gd name="T48" fmla="*/ 216 w 304"/>
                <a:gd name="T49" fmla="*/ 133 h 227"/>
                <a:gd name="T50" fmla="*/ 220 w 304"/>
                <a:gd name="T51" fmla="*/ 86 h 227"/>
                <a:gd name="T52" fmla="*/ 71 w 304"/>
                <a:gd name="T53" fmla="*/ 115 h 227"/>
                <a:gd name="T54" fmla="*/ 101 w 304"/>
                <a:gd name="T55" fmla="*/ 104 h 227"/>
                <a:gd name="T56" fmla="*/ 160 w 304"/>
                <a:gd name="T57" fmla="*/ 118 h 227"/>
                <a:gd name="T58" fmla="*/ 147 w 304"/>
                <a:gd name="T59" fmla="*/ 92 h 227"/>
                <a:gd name="T60" fmla="*/ 117 w 304"/>
                <a:gd name="T61" fmla="*/ 117 h 227"/>
                <a:gd name="T62" fmla="*/ 194 w 304"/>
                <a:gd name="T63" fmla="*/ 134 h 227"/>
                <a:gd name="T64" fmla="*/ 175 w 304"/>
                <a:gd name="T65" fmla="*/ 1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227">
                  <a:moveTo>
                    <a:pt x="299" y="190"/>
                  </a:moveTo>
                  <a:cubicBezTo>
                    <a:pt x="275" y="209"/>
                    <a:pt x="256" y="187"/>
                    <a:pt x="256" y="187"/>
                  </a:cubicBezTo>
                  <a:cubicBezTo>
                    <a:pt x="225" y="217"/>
                    <a:pt x="199" y="189"/>
                    <a:pt x="199" y="189"/>
                  </a:cubicBezTo>
                  <a:cubicBezTo>
                    <a:pt x="180" y="203"/>
                    <a:pt x="171" y="200"/>
                    <a:pt x="171" y="200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10" y="167"/>
                    <a:pt x="210" y="167"/>
                    <a:pt x="210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25" y="152"/>
                    <a:pt x="225" y="152"/>
                    <a:pt x="225" y="152"/>
                  </a:cubicBezTo>
                  <a:cubicBezTo>
                    <a:pt x="252" y="152"/>
                    <a:pt x="252" y="152"/>
                    <a:pt x="252" y="152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81" y="167"/>
                    <a:pt x="281" y="167"/>
                    <a:pt x="281" y="167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94" y="152"/>
                    <a:pt x="294" y="152"/>
                    <a:pt x="294" y="152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63" y="131"/>
                    <a:pt x="263" y="131"/>
                    <a:pt x="263" y="131"/>
                  </a:cubicBezTo>
                  <a:cubicBezTo>
                    <a:pt x="225" y="54"/>
                    <a:pt x="225" y="54"/>
                    <a:pt x="225" y="54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37"/>
                    <a:pt x="10" y="137"/>
                    <a:pt x="10" y="137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4" y="200"/>
                    <a:pt x="134" y="200"/>
                    <a:pt x="134" y="200"/>
                  </a:cubicBezTo>
                  <a:cubicBezTo>
                    <a:pt x="123" y="202"/>
                    <a:pt x="106" y="188"/>
                    <a:pt x="106" y="188"/>
                  </a:cubicBezTo>
                  <a:cubicBezTo>
                    <a:pt x="75" y="217"/>
                    <a:pt x="48" y="187"/>
                    <a:pt x="48" y="187"/>
                  </a:cubicBezTo>
                  <a:cubicBezTo>
                    <a:pt x="28" y="209"/>
                    <a:pt x="5" y="191"/>
                    <a:pt x="5" y="191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25" y="220"/>
                    <a:pt x="48" y="205"/>
                    <a:pt x="48" y="205"/>
                  </a:cubicBezTo>
                  <a:cubicBezTo>
                    <a:pt x="81" y="226"/>
                    <a:pt x="106" y="206"/>
                    <a:pt x="106" y="206"/>
                  </a:cubicBezTo>
                  <a:cubicBezTo>
                    <a:pt x="138" y="227"/>
                    <a:pt x="152" y="207"/>
                    <a:pt x="152" y="207"/>
                  </a:cubicBezTo>
                  <a:cubicBezTo>
                    <a:pt x="173" y="226"/>
                    <a:pt x="199" y="206"/>
                    <a:pt x="199" y="206"/>
                  </a:cubicBezTo>
                  <a:cubicBezTo>
                    <a:pt x="225" y="226"/>
                    <a:pt x="255" y="205"/>
                    <a:pt x="255" y="205"/>
                  </a:cubicBezTo>
                  <a:cubicBezTo>
                    <a:pt x="281" y="221"/>
                    <a:pt x="304" y="204"/>
                    <a:pt x="304" y="204"/>
                  </a:cubicBezTo>
                  <a:lnTo>
                    <a:pt x="299" y="190"/>
                  </a:lnTo>
                  <a:close/>
                  <a:moveTo>
                    <a:pt x="220" y="86"/>
                  </a:moveTo>
                  <a:cubicBezTo>
                    <a:pt x="242" y="132"/>
                    <a:pt x="242" y="132"/>
                    <a:pt x="242" y="132"/>
                  </a:cubicBezTo>
                  <a:cubicBezTo>
                    <a:pt x="216" y="133"/>
                    <a:pt x="216" y="133"/>
                    <a:pt x="216" y="133"/>
                  </a:cubicBezTo>
                  <a:cubicBezTo>
                    <a:pt x="203" y="104"/>
                    <a:pt x="203" y="104"/>
                    <a:pt x="203" y="104"/>
                  </a:cubicBezTo>
                  <a:lnTo>
                    <a:pt x="220" y="86"/>
                  </a:lnTo>
                  <a:close/>
                  <a:moveTo>
                    <a:pt x="96" y="116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85" y="87"/>
                    <a:pt x="85" y="87"/>
                    <a:pt x="85" y="87"/>
                  </a:cubicBezTo>
                  <a:cubicBezTo>
                    <a:pt x="101" y="104"/>
                    <a:pt x="101" y="104"/>
                    <a:pt x="101" y="104"/>
                  </a:cubicBezTo>
                  <a:lnTo>
                    <a:pt x="96" y="116"/>
                  </a:lnTo>
                  <a:close/>
                  <a:moveTo>
                    <a:pt x="160" y="118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17" y="117"/>
                    <a:pt x="117" y="117"/>
                    <a:pt x="117" y="117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94" y="134"/>
                    <a:pt x="194" y="134"/>
                    <a:pt x="194" y="134"/>
                  </a:cubicBezTo>
                  <a:cubicBezTo>
                    <a:pt x="162" y="135"/>
                    <a:pt x="162" y="135"/>
                    <a:pt x="162" y="135"/>
                  </a:cubicBezTo>
                  <a:cubicBezTo>
                    <a:pt x="175" y="118"/>
                    <a:pt x="175" y="118"/>
                    <a:pt x="175" y="118"/>
                  </a:cubicBezTo>
                  <a:lnTo>
                    <a:pt x="160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52"/>
            <p:cNvSpPr/>
            <p:nvPr/>
          </p:nvSpPr>
          <p:spPr bwMode="auto">
            <a:xfrm>
              <a:off x="2749550" y="2994025"/>
              <a:ext cx="76200" cy="93663"/>
            </a:xfrm>
            <a:custGeom>
              <a:avLst/>
              <a:gdLst>
                <a:gd name="T0" fmla="*/ 15 w 18"/>
                <a:gd name="T1" fmla="*/ 21 h 22"/>
                <a:gd name="T2" fmla="*/ 17 w 18"/>
                <a:gd name="T3" fmla="*/ 20 h 22"/>
                <a:gd name="T4" fmla="*/ 16 w 18"/>
                <a:gd name="T5" fmla="*/ 14 h 22"/>
                <a:gd name="T6" fmla="*/ 9 w 18"/>
                <a:gd name="T7" fmla="*/ 2 h 22"/>
                <a:gd name="T8" fmla="*/ 1 w 18"/>
                <a:gd name="T9" fmla="*/ 0 h 22"/>
                <a:gd name="T10" fmla="*/ 0 w 18"/>
                <a:gd name="T11" fmla="*/ 2 h 22"/>
                <a:gd name="T12" fmla="*/ 6 w 18"/>
                <a:gd name="T13" fmla="*/ 7 h 22"/>
                <a:gd name="T14" fmla="*/ 13 w 18"/>
                <a:gd name="T15" fmla="*/ 16 h 22"/>
                <a:gd name="T16" fmla="*/ 15 w 1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2">
                  <a:moveTo>
                    <a:pt x="15" y="21"/>
                  </a:moveTo>
                  <a:cubicBezTo>
                    <a:pt x="15" y="21"/>
                    <a:pt x="17" y="22"/>
                    <a:pt x="17" y="20"/>
                  </a:cubicBezTo>
                  <a:cubicBezTo>
                    <a:pt x="17" y="20"/>
                    <a:pt x="18" y="16"/>
                    <a:pt x="16" y="14"/>
                  </a:cubicBezTo>
                  <a:cubicBezTo>
                    <a:pt x="16" y="14"/>
                    <a:pt x="10" y="6"/>
                    <a:pt x="9" y="2"/>
                  </a:cubicBezTo>
                  <a:cubicBezTo>
                    <a:pt x="9" y="2"/>
                    <a:pt x="8" y="0"/>
                    <a:pt x="1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1" y="3"/>
                    <a:pt x="4" y="2"/>
                    <a:pt x="6" y="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6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53"/>
            <p:cNvSpPr/>
            <p:nvPr/>
          </p:nvSpPr>
          <p:spPr bwMode="auto">
            <a:xfrm>
              <a:off x="2863850" y="3024188"/>
              <a:ext cx="55563" cy="76200"/>
            </a:xfrm>
            <a:custGeom>
              <a:avLst/>
              <a:gdLst>
                <a:gd name="T0" fmla="*/ 11 w 13"/>
                <a:gd name="T1" fmla="*/ 1 h 18"/>
                <a:gd name="T2" fmla="*/ 3 w 13"/>
                <a:gd name="T3" fmla="*/ 0 h 18"/>
                <a:gd name="T4" fmla="*/ 3 w 13"/>
                <a:gd name="T5" fmla="*/ 3 h 18"/>
                <a:gd name="T6" fmla="*/ 5 w 13"/>
                <a:gd name="T7" fmla="*/ 16 h 18"/>
                <a:gd name="T8" fmla="*/ 8 w 13"/>
                <a:gd name="T9" fmla="*/ 15 h 18"/>
                <a:gd name="T10" fmla="*/ 12 w 13"/>
                <a:gd name="T11" fmla="*/ 4 h 18"/>
                <a:gd name="T12" fmla="*/ 11 w 13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11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3" y="3"/>
                  </a:cubicBezTo>
                  <a:cubicBezTo>
                    <a:pt x="3" y="3"/>
                    <a:pt x="7" y="11"/>
                    <a:pt x="5" y="16"/>
                  </a:cubicBezTo>
                  <a:cubicBezTo>
                    <a:pt x="5" y="16"/>
                    <a:pt x="7" y="18"/>
                    <a:pt x="8" y="15"/>
                  </a:cubicBezTo>
                  <a:cubicBezTo>
                    <a:pt x="8" y="15"/>
                    <a:pt x="10" y="6"/>
                    <a:pt x="12" y="4"/>
                  </a:cubicBezTo>
                  <a:cubicBezTo>
                    <a:pt x="12" y="4"/>
                    <a:pt x="13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4"/>
            <p:cNvSpPr/>
            <p:nvPr/>
          </p:nvSpPr>
          <p:spPr bwMode="auto">
            <a:xfrm>
              <a:off x="2779713" y="3067050"/>
              <a:ext cx="80963" cy="157163"/>
            </a:xfrm>
            <a:custGeom>
              <a:avLst/>
              <a:gdLst>
                <a:gd name="T0" fmla="*/ 17 w 19"/>
                <a:gd name="T1" fmla="*/ 2 h 37"/>
                <a:gd name="T2" fmla="*/ 15 w 19"/>
                <a:gd name="T3" fmla="*/ 2 h 37"/>
                <a:gd name="T4" fmla="*/ 13 w 19"/>
                <a:gd name="T5" fmla="*/ 13 h 37"/>
                <a:gd name="T6" fmla="*/ 12 w 19"/>
                <a:gd name="T7" fmla="*/ 23 h 37"/>
                <a:gd name="T8" fmla="*/ 11 w 19"/>
                <a:gd name="T9" fmla="*/ 29 h 37"/>
                <a:gd name="T10" fmla="*/ 10 w 19"/>
                <a:gd name="T11" fmla="*/ 29 h 37"/>
                <a:gd name="T12" fmla="*/ 1 w 19"/>
                <a:gd name="T13" fmla="*/ 20 h 37"/>
                <a:gd name="T14" fmla="*/ 1 w 19"/>
                <a:gd name="T15" fmla="*/ 22 h 37"/>
                <a:gd name="T16" fmla="*/ 7 w 19"/>
                <a:gd name="T17" fmla="*/ 36 h 37"/>
                <a:gd name="T18" fmla="*/ 14 w 19"/>
                <a:gd name="T19" fmla="*/ 37 h 37"/>
                <a:gd name="T20" fmla="*/ 19 w 19"/>
                <a:gd name="T21" fmla="*/ 23 h 37"/>
                <a:gd name="T22" fmla="*/ 19 w 19"/>
                <a:gd name="T23" fmla="*/ 14 h 37"/>
                <a:gd name="T24" fmla="*/ 17 w 19"/>
                <a:gd name="T2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7">
                  <a:moveTo>
                    <a:pt x="17" y="2"/>
                  </a:moveTo>
                  <a:cubicBezTo>
                    <a:pt x="17" y="2"/>
                    <a:pt x="16" y="0"/>
                    <a:pt x="15" y="2"/>
                  </a:cubicBezTo>
                  <a:cubicBezTo>
                    <a:pt x="15" y="2"/>
                    <a:pt x="15" y="10"/>
                    <a:pt x="13" y="13"/>
                  </a:cubicBezTo>
                  <a:cubicBezTo>
                    <a:pt x="13" y="13"/>
                    <a:pt x="13" y="21"/>
                    <a:pt x="12" y="23"/>
                  </a:cubicBezTo>
                  <a:cubicBezTo>
                    <a:pt x="12" y="23"/>
                    <a:pt x="11" y="28"/>
                    <a:pt x="11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6" y="17"/>
                    <a:pt x="1" y="20"/>
                  </a:cubicBezTo>
                  <a:cubicBezTo>
                    <a:pt x="1" y="20"/>
                    <a:pt x="0" y="21"/>
                    <a:pt x="1" y="22"/>
                  </a:cubicBezTo>
                  <a:cubicBezTo>
                    <a:pt x="1" y="22"/>
                    <a:pt x="7" y="33"/>
                    <a:pt x="7" y="36"/>
                  </a:cubicBezTo>
                  <a:cubicBezTo>
                    <a:pt x="7" y="36"/>
                    <a:pt x="11" y="37"/>
                    <a:pt x="14" y="37"/>
                  </a:cubicBezTo>
                  <a:cubicBezTo>
                    <a:pt x="14" y="37"/>
                    <a:pt x="18" y="27"/>
                    <a:pt x="19" y="23"/>
                  </a:cubicBezTo>
                  <a:cubicBezTo>
                    <a:pt x="19" y="23"/>
                    <a:pt x="19" y="16"/>
                    <a:pt x="19" y="14"/>
                  </a:cubicBezTo>
                  <a:cubicBezTo>
                    <a:pt x="19" y="14"/>
                    <a:pt x="18" y="6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5"/>
            <p:cNvSpPr/>
            <p:nvPr/>
          </p:nvSpPr>
          <p:spPr bwMode="auto">
            <a:xfrm>
              <a:off x="3817938" y="2551113"/>
              <a:ext cx="263525" cy="128588"/>
            </a:xfrm>
            <a:custGeom>
              <a:avLst/>
              <a:gdLst>
                <a:gd name="T0" fmla="*/ 62 w 62"/>
                <a:gd name="T1" fmla="*/ 10 h 30"/>
                <a:gd name="T2" fmla="*/ 59 w 62"/>
                <a:gd name="T3" fmla="*/ 10 h 30"/>
                <a:gd name="T4" fmla="*/ 54 w 62"/>
                <a:gd name="T5" fmla="*/ 9 h 30"/>
                <a:gd name="T6" fmla="*/ 53 w 62"/>
                <a:gd name="T7" fmla="*/ 2 h 30"/>
                <a:gd name="T8" fmla="*/ 51 w 62"/>
                <a:gd name="T9" fmla="*/ 1 h 30"/>
                <a:gd name="T10" fmla="*/ 48 w 62"/>
                <a:gd name="T11" fmla="*/ 6 h 30"/>
                <a:gd name="T12" fmla="*/ 47 w 62"/>
                <a:gd name="T13" fmla="*/ 8 h 30"/>
                <a:gd name="T14" fmla="*/ 36 w 62"/>
                <a:gd name="T15" fmla="*/ 9 h 30"/>
                <a:gd name="T16" fmla="*/ 39 w 62"/>
                <a:gd name="T17" fmla="*/ 4 h 30"/>
                <a:gd name="T18" fmla="*/ 37 w 62"/>
                <a:gd name="T19" fmla="*/ 3 h 30"/>
                <a:gd name="T20" fmla="*/ 31 w 62"/>
                <a:gd name="T21" fmla="*/ 11 h 30"/>
                <a:gd name="T22" fmla="*/ 36 w 62"/>
                <a:gd name="T23" fmla="*/ 16 h 30"/>
                <a:gd name="T24" fmla="*/ 28 w 62"/>
                <a:gd name="T25" fmla="*/ 20 h 30"/>
                <a:gd name="T26" fmla="*/ 4 w 62"/>
                <a:gd name="T27" fmla="*/ 26 h 30"/>
                <a:gd name="T28" fmla="*/ 5 w 62"/>
                <a:gd name="T29" fmla="*/ 29 h 30"/>
                <a:gd name="T30" fmla="*/ 25 w 62"/>
                <a:gd name="T31" fmla="*/ 26 h 30"/>
                <a:gd name="T32" fmla="*/ 52 w 62"/>
                <a:gd name="T33" fmla="*/ 14 h 30"/>
                <a:gd name="T34" fmla="*/ 62 w 62"/>
                <a:gd name="T35" fmla="*/ 14 h 30"/>
                <a:gd name="T36" fmla="*/ 62 w 62"/>
                <a:gd name="T3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30">
                  <a:moveTo>
                    <a:pt x="62" y="10"/>
                  </a:moveTo>
                  <a:cubicBezTo>
                    <a:pt x="61" y="9"/>
                    <a:pt x="59" y="10"/>
                    <a:pt x="59" y="1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8"/>
                    <a:pt x="53" y="2"/>
                    <a:pt x="53" y="2"/>
                  </a:cubicBezTo>
                  <a:cubicBezTo>
                    <a:pt x="52" y="0"/>
                    <a:pt x="51" y="1"/>
                    <a:pt x="51" y="1"/>
                  </a:cubicBezTo>
                  <a:cubicBezTo>
                    <a:pt x="49" y="2"/>
                    <a:pt x="48" y="6"/>
                    <a:pt x="48" y="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9" y="4"/>
                    <a:pt x="39" y="4"/>
                  </a:cubicBezTo>
                  <a:cubicBezTo>
                    <a:pt x="41" y="2"/>
                    <a:pt x="37" y="3"/>
                    <a:pt x="37" y="3"/>
                  </a:cubicBezTo>
                  <a:cubicBezTo>
                    <a:pt x="32" y="6"/>
                    <a:pt x="31" y="11"/>
                    <a:pt x="31" y="11"/>
                  </a:cubicBezTo>
                  <a:cubicBezTo>
                    <a:pt x="31" y="16"/>
                    <a:pt x="35" y="16"/>
                    <a:pt x="36" y="16"/>
                  </a:cubicBezTo>
                  <a:cubicBezTo>
                    <a:pt x="35" y="16"/>
                    <a:pt x="28" y="20"/>
                    <a:pt x="28" y="20"/>
                  </a:cubicBezTo>
                  <a:cubicBezTo>
                    <a:pt x="18" y="26"/>
                    <a:pt x="4" y="26"/>
                    <a:pt x="4" y="26"/>
                  </a:cubicBezTo>
                  <a:cubicBezTo>
                    <a:pt x="0" y="28"/>
                    <a:pt x="5" y="29"/>
                    <a:pt x="5" y="29"/>
                  </a:cubicBezTo>
                  <a:cubicBezTo>
                    <a:pt x="9" y="30"/>
                    <a:pt x="25" y="26"/>
                    <a:pt x="25" y="26"/>
                  </a:cubicBezTo>
                  <a:cubicBezTo>
                    <a:pt x="49" y="21"/>
                    <a:pt x="52" y="14"/>
                    <a:pt x="52" y="14"/>
                  </a:cubicBezTo>
                  <a:cubicBezTo>
                    <a:pt x="56" y="15"/>
                    <a:pt x="62" y="14"/>
                    <a:pt x="62" y="14"/>
                  </a:cubicBezTo>
                  <a:lnTo>
                    <a:pt x="6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6"/>
            <p:cNvSpPr/>
            <p:nvPr/>
          </p:nvSpPr>
          <p:spPr bwMode="auto">
            <a:xfrm>
              <a:off x="3949700" y="2674938"/>
              <a:ext cx="80963" cy="77788"/>
            </a:xfrm>
            <a:custGeom>
              <a:avLst/>
              <a:gdLst>
                <a:gd name="T0" fmla="*/ 11 w 19"/>
                <a:gd name="T1" fmla="*/ 5 h 18"/>
                <a:gd name="T2" fmla="*/ 4 w 19"/>
                <a:gd name="T3" fmla="*/ 15 h 18"/>
                <a:gd name="T4" fmla="*/ 3 w 19"/>
                <a:gd name="T5" fmla="*/ 18 h 18"/>
                <a:gd name="T6" fmla="*/ 15 w 19"/>
                <a:gd name="T7" fmla="*/ 15 h 18"/>
                <a:gd name="T8" fmla="*/ 14 w 19"/>
                <a:gd name="T9" fmla="*/ 5 h 18"/>
                <a:gd name="T10" fmla="*/ 11 w 19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8">
                  <a:moveTo>
                    <a:pt x="11" y="5"/>
                  </a:moveTo>
                  <a:cubicBezTo>
                    <a:pt x="11" y="5"/>
                    <a:pt x="7" y="15"/>
                    <a:pt x="4" y="15"/>
                  </a:cubicBezTo>
                  <a:cubicBezTo>
                    <a:pt x="4" y="15"/>
                    <a:pt x="0" y="17"/>
                    <a:pt x="3" y="18"/>
                  </a:cubicBezTo>
                  <a:cubicBezTo>
                    <a:pt x="3" y="18"/>
                    <a:pt x="11" y="15"/>
                    <a:pt x="15" y="15"/>
                  </a:cubicBezTo>
                  <a:cubicBezTo>
                    <a:pt x="15" y="15"/>
                    <a:pt x="19" y="11"/>
                    <a:pt x="14" y="5"/>
                  </a:cubicBezTo>
                  <a:cubicBezTo>
                    <a:pt x="14" y="5"/>
                    <a:pt x="12" y="0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7"/>
            <p:cNvSpPr>
              <a:spLocks noEditPoints="1"/>
            </p:cNvSpPr>
            <p:nvPr/>
          </p:nvSpPr>
          <p:spPr bwMode="auto">
            <a:xfrm>
              <a:off x="4344988" y="3033713"/>
              <a:ext cx="279400" cy="177800"/>
            </a:xfrm>
            <a:custGeom>
              <a:avLst/>
              <a:gdLst>
                <a:gd name="T0" fmla="*/ 64 w 66"/>
                <a:gd name="T1" fmla="*/ 20 h 42"/>
                <a:gd name="T2" fmla="*/ 63 w 66"/>
                <a:gd name="T3" fmla="*/ 20 h 42"/>
                <a:gd name="T4" fmla="*/ 59 w 66"/>
                <a:gd name="T5" fmla="*/ 16 h 42"/>
                <a:gd name="T6" fmla="*/ 56 w 66"/>
                <a:gd name="T7" fmla="*/ 12 h 42"/>
                <a:gd name="T8" fmla="*/ 53 w 66"/>
                <a:gd name="T9" fmla="*/ 11 h 42"/>
                <a:gd name="T10" fmla="*/ 45 w 66"/>
                <a:gd name="T11" fmla="*/ 5 h 42"/>
                <a:gd name="T12" fmla="*/ 47 w 66"/>
                <a:gd name="T13" fmla="*/ 2 h 42"/>
                <a:gd name="T14" fmla="*/ 46 w 66"/>
                <a:gd name="T15" fmla="*/ 0 h 42"/>
                <a:gd name="T16" fmla="*/ 40 w 66"/>
                <a:gd name="T17" fmla="*/ 2 h 42"/>
                <a:gd name="T18" fmla="*/ 43 w 66"/>
                <a:gd name="T19" fmla="*/ 6 h 42"/>
                <a:gd name="T20" fmla="*/ 51 w 66"/>
                <a:gd name="T21" fmla="*/ 12 h 42"/>
                <a:gd name="T22" fmla="*/ 51 w 66"/>
                <a:gd name="T23" fmla="*/ 18 h 42"/>
                <a:gd name="T24" fmla="*/ 47 w 66"/>
                <a:gd name="T25" fmla="*/ 17 h 42"/>
                <a:gd name="T26" fmla="*/ 29 w 66"/>
                <a:gd name="T27" fmla="*/ 6 h 42"/>
                <a:gd name="T28" fmla="*/ 23 w 66"/>
                <a:gd name="T29" fmla="*/ 7 h 42"/>
                <a:gd name="T30" fmla="*/ 24 w 66"/>
                <a:gd name="T31" fmla="*/ 11 h 42"/>
                <a:gd name="T32" fmla="*/ 29 w 66"/>
                <a:gd name="T33" fmla="*/ 15 h 42"/>
                <a:gd name="T34" fmla="*/ 23 w 66"/>
                <a:gd name="T35" fmla="*/ 14 h 42"/>
                <a:gd name="T36" fmla="*/ 21 w 66"/>
                <a:gd name="T37" fmla="*/ 19 h 42"/>
                <a:gd name="T38" fmla="*/ 20 w 66"/>
                <a:gd name="T39" fmla="*/ 25 h 42"/>
                <a:gd name="T40" fmla="*/ 7 w 66"/>
                <a:gd name="T41" fmla="*/ 5 h 42"/>
                <a:gd name="T42" fmla="*/ 1 w 66"/>
                <a:gd name="T43" fmla="*/ 24 h 42"/>
                <a:gd name="T44" fmla="*/ 8 w 66"/>
                <a:gd name="T45" fmla="*/ 31 h 42"/>
                <a:gd name="T46" fmla="*/ 15 w 66"/>
                <a:gd name="T47" fmla="*/ 30 h 42"/>
                <a:gd name="T48" fmla="*/ 17 w 66"/>
                <a:gd name="T49" fmla="*/ 31 h 42"/>
                <a:gd name="T50" fmla="*/ 16 w 66"/>
                <a:gd name="T51" fmla="*/ 36 h 42"/>
                <a:gd name="T52" fmla="*/ 17 w 66"/>
                <a:gd name="T53" fmla="*/ 38 h 42"/>
                <a:gd name="T54" fmla="*/ 21 w 66"/>
                <a:gd name="T55" fmla="*/ 36 h 42"/>
                <a:gd name="T56" fmla="*/ 20 w 66"/>
                <a:gd name="T57" fmla="*/ 28 h 42"/>
                <a:gd name="T58" fmla="*/ 25 w 66"/>
                <a:gd name="T59" fmla="*/ 20 h 42"/>
                <a:gd name="T60" fmla="*/ 36 w 66"/>
                <a:gd name="T61" fmla="*/ 20 h 42"/>
                <a:gd name="T62" fmla="*/ 34 w 66"/>
                <a:gd name="T63" fmla="*/ 14 h 42"/>
                <a:gd name="T64" fmla="*/ 42 w 66"/>
                <a:gd name="T65" fmla="*/ 19 h 42"/>
                <a:gd name="T66" fmla="*/ 45 w 66"/>
                <a:gd name="T67" fmla="*/ 20 h 42"/>
                <a:gd name="T68" fmla="*/ 51 w 66"/>
                <a:gd name="T69" fmla="*/ 23 h 42"/>
                <a:gd name="T70" fmla="*/ 64 w 66"/>
                <a:gd name="T71" fmla="*/ 26 h 42"/>
                <a:gd name="T72" fmla="*/ 64 w 66"/>
                <a:gd name="T73" fmla="*/ 20 h 42"/>
                <a:gd name="T74" fmla="*/ 10 w 66"/>
                <a:gd name="T75" fmla="*/ 28 h 42"/>
                <a:gd name="T76" fmla="*/ 5 w 66"/>
                <a:gd name="T77" fmla="*/ 17 h 42"/>
                <a:gd name="T78" fmla="*/ 11 w 66"/>
                <a:gd name="T79" fmla="*/ 18 h 42"/>
                <a:gd name="T80" fmla="*/ 15 w 66"/>
                <a:gd name="T81" fmla="*/ 24 h 42"/>
                <a:gd name="T82" fmla="*/ 10 w 66"/>
                <a:gd name="T83" fmla="*/ 28 h 42"/>
                <a:gd name="T84" fmla="*/ 56 w 66"/>
                <a:gd name="T85" fmla="*/ 18 h 42"/>
                <a:gd name="T86" fmla="*/ 58 w 66"/>
                <a:gd name="T87" fmla="*/ 18 h 42"/>
                <a:gd name="T88" fmla="*/ 59 w 66"/>
                <a:gd name="T89" fmla="*/ 20 h 42"/>
                <a:gd name="T90" fmla="*/ 56 w 66"/>
                <a:gd name="T91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" h="42">
                  <a:moveTo>
                    <a:pt x="64" y="20"/>
                  </a:moveTo>
                  <a:cubicBezTo>
                    <a:pt x="63" y="20"/>
                    <a:pt x="63" y="20"/>
                    <a:pt x="63" y="2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5" y="17"/>
                    <a:pt x="56" y="12"/>
                  </a:cubicBezTo>
                  <a:cubicBezTo>
                    <a:pt x="56" y="12"/>
                    <a:pt x="56" y="11"/>
                    <a:pt x="53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3" y="3"/>
                    <a:pt x="47" y="2"/>
                  </a:cubicBezTo>
                  <a:cubicBezTo>
                    <a:pt x="47" y="2"/>
                    <a:pt x="51" y="1"/>
                    <a:pt x="46" y="0"/>
                  </a:cubicBezTo>
                  <a:cubicBezTo>
                    <a:pt x="46" y="0"/>
                    <a:pt x="40" y="1"/>
                    <a:pt x="40" y="2"/>
                  </a:cubicBezTo>
                  <a:cubicBezTo>
                    <a:pt x="40" y="2"/>
                    <a:pt x="39" y="7"/>
                    <a:pt x="43" y="6"/>
                  </a:cubicBezTo>
                  <a:cubicBezTo>
                    <a:pt x="43" y="6"/>
                    <a:pt x="50" y="11"/>
                    <a:pt x="51" y="12"/>
                  </a:cubicBezTo>
                  <a:cubicBezTo>
                    <a:pt x="51" y="12"/>
                    <a:pt x="50" y="16"/>
                    <a:pt x="51" y="18"/>
                  </a:cubicBezTo>
                  <a:cubicBezTo>
                    <a:pt x="51" y="18"/>
                    <a:pt x="50" y="19"/>
                    <a:pt x="47" y="17"/>
                  </a:cubicBezTo>
                  <a:cubicBezTo>
                    <a:pt x="47" y="17"/>
                    <a:pt x="29" y="9"/>
                    <a:pt x="29" y="6"/>
                  </a:cubicBezTo>
                  <a:cubicBezTo>
                    <a:pt x="29" y="6"/>
                    <a:pt x="25" y="6"/>
                    <a:pt x="23" y="7"/>
                  </a:cubicBezTo>
                  <a:cubicBezTo>
                    <a:pt x="23" y="7"/>
                    <a:pt x="23" y="11"/>
                    <a:pt x="24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7" y="16"/>
                    <a:pt x="23" y="14"/>
                  </a:cubicBezTo>
                  <a:cubicBezTo>
                    <a:pt x="23" y="14"/>
                    <a:pt x="18" y="15"/>
                    <a:pt x="21" y="19"/>
                  </a:cubicBezTo>
                  <a:cubicBezTo>
                    <a:pt x="21" y="19"/>
                    <a:pt x="23" y="23"/>
                    <a:pt x="20" y="25"/>
                  </a:cubicBezTo>
                  <a:cubicBezTo>
                    <a:pt x="20" y="25"/>
                    <a:pt x="20" y="16"/>
                    <a:pt x="7" y="5"/>
                  </a:cubicBezTo>
                  <a:cubicBezTo>
                    <a:pt x="7" y="5"/>
                    <a:pt x="3" y="6"/>
                    <a:pt x="1" y="24"/>
                  </a:cubicBezTo>
                  <a:cubicBezTo>
                    <a:pt x="1" y="24"/>
                    <a:pt x="0" y="32"/>
                    <a:pt x="8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29"/>
                    <a:pt x="17" y="31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4" y="37"/>
                    <a:pt x="17" y="38"/>
                  </a:cubicBezTo>
                  <a:cubicBezTo>
                    <a:pt x="17" y="38"/>
                    <a:pt x="19" y="42"/>
                    <a:pt x="21" y="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6" y="29"/>
                    <a:pt x="2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9" y="18"/>
                    <a:pt x="34" y="14"/>
                  </a:cubicBezTo>
                  <a:cubicBezTo>
                    <a:pt x="34" y="14"/>
                    <a:pt x="40" y="17"/>
                    <a:pt x="42" y="19"/>
                  </a:cubicBezTo>
                  <a:cubicBezTo>
                    <a:pt x="42" y="19"/>
                    <a:pt x="42" y="20"/>
                    <a:pt x="45" y="20"/>
                  </a:cubicBezTo>
                  <a:cubicBezTo>
                    <a:pt x="45" y="20"/>
                    <a:pt x="46" y="22"/>
                    <a:pt x="51" y="23"/>
                  </a:cubicBezTo>
                  <a:cubicBezTo>
                    <a:pt x="51" y="23"/>
                    <a:pt x="52" y="26"/>
                    <a:pt x="64" y="26"/>
                  </a:cubicBezTo>
                  <a:cubicBezTo>
                    <a:pt x="64" y="26"/>
                    <a:pt x="66" y="22"/>
                    <a:pt x="64" y="20"/>
                  </a:cubicBezTo>
                  <a:close/>
                  <a:moveTo>
                    <a:pt x="10" y="28"/>
                  </a:moveTo>
                  <a:cubicBezTo>
                    <a:pt x="2" y="28"/>
                    <a:pt x="5" y="17"/>
                    <a:pt x="5" y="17"/>
                  </a:cubicBezTo>
                  <a:cubicBezTo>
                    <a:pt x="5" y="11"/>
                    <a:pt x="11" y="18"/>
                    <a:pt x="11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9"/>
                    <a:pt x="10" y="28"/>
                    <a:pt x="10" y="28"/>
                  </a:cubicBezTo>
                  <a:close/>
                  <a:moveTo>
                    <a:pt x="56" y="18"/>
                  </a:moveTo>
                  <a:cubicBezTo>
                    <a:pt x="56" y="18"/>
                    <a:pt x="57" y="18"/>
                    <a:pt x="58" y="1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4" y="20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8"/>
            <p:cNvSpPr>
              <a:spLocks noEditPoints="1"/>
            </p:cNvSpPr>
            <p:nvPr/>
          </p:nvSpPr>
          <p:spPr bwMode="auto">
            <a:xfrm>
              <a:off x="3198813" y="2505075"/>
              <a:ext cx="123825" cy="268288"/>
            </a:xfrm>
            <a:custGeom>
              <a:avLst/>
              <a:gdLst>
                <a:gd name="T0" fmla="*/ 22 w 29"/>
                <a:gd name="T1" fmla="*/ 41 h 63"/>
                <a:gd name="T2" fmla="*/ 23 w 29"/>
                <a:gd name="T3" fmla="*/ 30 h 63"/>
                <a:gd name="T4" fmla="*/ 21 w 29"/>
                <a:gd name="T5" fmla="*/ 28 h 63"/>
                <a:gd name="T6" fmla="*/ 21 w 29"/>
                <a:gd name="T7" fmla="*/ 26 h 63"/>
                <a:gd name="T8" fmla="*/ 19 w 29"/>
                <a:gd name="T9" fmla="*/ 25 h 63"/>
                <a:gd name="T10" fmla="*/ 15 w 29"/>
                <a:gd name="T11" fmla="*/ 24 h 63"/>
                <a:gd name="T12" fmla="*/ 15 w 29"/>
                <a:gd name="T13" fmla="*/ 21 h 63"/>
                <a:gd name="T14" fmla="*/ 20 w 29"/>
                <a:gd name="T15" fmla="*/ 14 h 63"/>
                <a:gd name="T16" fmla="*/ 19 w 29"/>
                <a:gd name="T17" fmla="*/ 5 h 63"/>
                <a:gd name="T18" fmla="*/ 17 w 29"/>
                <a:gd name="T19" fmla="*/ 4 h 63"/>
                <a:gd name="T20" fmla="*/ 16 w 29"/>
                <a:gd name="T21" fmla="*/ 7 h 63"/>
                <a:gd name="T22" fmla="*/ 12 w 29"/>
                <a:gd name="T23" fmla="*/ 14 h 63"/>
                <a:gd name="T24" fmla="*/ 11 w 29"/>
                <a:gd name="T25" fmla="*/ 4 h 63"/>
                <a:gd name="T26" fmla="*/ 9 w 29"/>
                <a:gd name="T27" fmla="*/ 1 h 63"/>
                <a:gd name="T28" fmla="*/ 8 w 29"/>
                <a:gd name="T29" fmla="*/ 4 h 63"/>
                <a:gd name="T30" fmla="*/ 8 w 29"/>
                <a:gd name="T31" fmla="*/ 23 h 63"/>
                <a:gd name="T32" fmla="*/ 5 w 29"/>
                <a:gd name="T33" fmla="*/ 28 h 63"/>
                <a:gd name="T34" fmla="*/ 4 w 29"/>
                <a:gd name="T35" fmla="*/ 32 h 63"/>
                <a:gd name="T36" fmla="*/ 9 w 29"/>
                <a:gd name="T37" fmla="*/ 33 h 63"/>
                <a:gd name="T38" fmla="*/ 9 w 29"/>
                <a:gd name="T39" fmla="*/ 45 h 63"/>
                <a:gd name="T40" fmla="*/ 9 w 29"/>
                <a:gd name="T41" fmla="*/ 48 h 63"/>
                <a:gd name="T42" fmla="*/ 14 w 29"/>
                <a:gd name="T43" fmla="*/ 49 h 63"/>
                <a:gd name="T44" fmla="*/ 17 w 29"/>
                <a:gd name="T45" fmla="*/ 43 h 63"/>
                <a:gd name="T46" fmla="*/ 18 w 29"/>
                <a:gd name="T47" fmla="*/ 44 h 63"/>
                <a:gd name="T48" fmla="*/ 19 w 29"/>
                <a:gd name="T49" fmla="*/ 49 h 63"/>
                <a:gd name="T50" fmla="*/ 16 w 29"/>
                <a:gd name="T51" fmla="*/ 55 h 63"/>
                <a:gd name="T52" fmla="*/ 14 w 29"/>
                <a:gd name="T53" fmla="*/ 57 h 63"/>
                <a:gd name="T54" fmla="*/ 16 w 29"/>
                <a:gd name="T55" fmla="*/ 62 h 63"/>
                <a:gd name="T56" fmla="*/ 19 w 29"/>
                <a:gd name="T57" fmla="*/ 59 h 63"/>
                <a:gd name="T58" fmla="*/ 19 w 29"/>
                <a:gd name="T59" fmla="*/ 55 h 63"/>
                <a:gd name="T60" fmla="*/ 29 w 29"/>
                <a:gd name="T61" fmla="*/ 56 h 63"/>
                <a:gd name="T62" fmla="*/ 27 w 29"/>
                <a:gd name="T63" fmla="*/ 51 h 63"/>
                <a:gd name="T64" fmla="*/ 22 w 29"/>
                <a:gd name="T65" fmla="*/ 41 h 63"/>
                <a:gd name="T66" fmla="*/ 15 w 29"/>
                <a:gd name="T67" fmla="*/ 39 h 63"/>
                <a:gd name="T68" fmla="*/ 13 w 29"/>
                <a:gd name="T69" fmla="*/ 42 h 63"/>
                <a:gd name="T70" fmla="*/ 12 w 29"/>
                <a:gd name="T71" fmla="*/ 32 h 63"/>
                <a:gd name="T72" fmla="*/ 13 w 29"/>
                <a:gd name="T73" fmla="*/ 27 h 63"/>
                <a:gd name="T74" fmla="*/ 15 w 29"/>
                <a:gd name="T75" fmla="*/ 34 h 63"/>
                <a:gd name="T76" fmla="*/ 15 w 29"/>
                <a:gd name="T77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63">
                  <a:moveTo>
                    <a:pt x="22" y="41"/>
                  </a:moveTo>
                  <a:cubicBezTo>
                    <a:pt x="22" y="41"/>
                    <a:pt x="20" y="39"/>
                    <a:pt x="23" y="3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7" y="23"/>
                    <a:pt x="15" y="24"/>
                  </a:cubicBezTo>
                  <a:cubicBezTo>
                    <a:pt x="15" y="24"/>
                    <a:pt x="13" y="25"/>
                    <a:pt x="15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20" y="3"/>
                    <a:pt x="17" y="4"/>
                  </a:cubicBezTo>
                  <a:cubicBezTo>
                    <a:pt x="17" y="4"/>
                    <a:pt x="17" y="5"/>
                    <a:pt x="16" y="7"/>
                  </a:cubicBezTo>
                  <a:cubicBezTo>
                    <a:pt x="14" y="9"/>
                    <a:pt x="13" y="12"/>
                    <a:pt x="12" y="14"/>
                  </a:cubicBezTo>
                  <a:cubicBezTo>
                    <a:pt x="12" y="14"/>
                    <a:pt x="12" y="6"/>
                    <a:pt x="11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6" y="0"/>
                    <a:pt x="8" y="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29"/>
                    <a:pt x="4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8" y="43"/>
                    <a:pt x="18" y="4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7" y="54"/>
                    <a:pt x="16" y="55"/>
                  </a:cubicBezTo>
                  <a:cubicBezTo>
                    <a:pt x="16" y="55"/>
                    <a:pt x="16" y="55"/>
                    <a:pt x="14" y="57"/>
                  </a:cubicBezTo>
                  <a:cubicBezTo>
                    <a:pt x="14" y="57"/>
                    <a:pt x="10" y="62"/>
                    <a:pt x="16" y="62"/>
                  </a:cubicBezTo>
                  <a:cubicBezTo>
                    <a:pt x="16" y="62"/>
                    <a:pt x="19" y="63"/>
                    <a:pt x="19" y="59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6"/>
                    <a:pt x="29" y="54"/>
                    <a:pt x="27" y="51"/>
                  </a:cubicBezTo>
                  <a:lnTo>
                    <a:pt x="22" y="41"/>
                  </a:lnTo>
                  <a:close/>
                  <a:moveTo>
                    <a:pt x="15" y="39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29"/>
                    <a:pt x="13" y="27"/>
                    <a:pt x="13" y="27"/>
                  </a:cubicBezTo>
                  <a:cubicBezTo>
                    <a:pt x="14" y="29"/>
                    <a:pt x="15" y="34"/>
                    <a:pt x="15" y="34"/>
                  </a:cubicBezTo>
                  <a:cubicBezTo>
                    <a:pt x="15" y="37"/>
                    <a:pt x="15" y="39"/>
                    <a:pt x="1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9"/>
            <p:cNvSpPr/>
            <p:nvPr/>
          </p:nvSpPr>
          <p:spPr bwMode="auto">
            <a:xfrm>
              <a:off x="3297238" y="2679700"/>
              <a:ext cx="50800" cy="38100"/>
            </a:xfrm>
            <a:custGeom>
              <a:avLst/>
              <a:gdLst>
                <a:gd name="T0" fmla="*/ 9 w 12"/>
                <a:gd name="T1" fmla="*/ 0 h 9"/>
                <a:gd name="T2" fmla="*/ 3 w 12"/>
                <a:gd name="T3" fmla="*/ 1 h 9"/>
                <a:gd name="T4" fmla="*/ 3 w 12"/>
                <a:gd name="T5" fmla="*/ 3 h 9"/>
                <a:gd name="T6" fmla="*/ 9 w 12"/>
                <a:gd name="T7" fmla="*/ 6 h 9"/>
                <a:gd name="T8" fmla="*/ 12 w 12"/>
                <a:gd name="T9" fmla="*/ 5 h 9"/>
                <a:gd name="T10" fmla="*/ 12 w 12"/>
                <a:gd name="T11" fmla="*/ 2 h 9"/>
                <a:gd name="T12" fmla="*/ 9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3"/>
                    <a:pt x="3" y="3"/>
                  </a:cubicBezTo>
                  <a:cubicBezTo>
                    <a:pt x="3" y="3"/>
                    <a:pt x="7" y="4"/>
                    <a:pt x="9" y="6"/>
                  </a:cubicBezTo>
                  <a:cubicBezTo>
                    <a:pt x="9" y="6"/>
                    <a:pt x="11" y="9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60"/>
            <p:cNvSpPr/>
            <p:nvPr/>
          </p:nvSpPr>
          <p:spPr bwMode="auto">
            <a:xfrm>
              <a:off x="3398838" y="3876675"/>
              <a:ext cx="46038" cy="147638"/>
            </a:xfrm>
            <a:custGeom>
              <a:avLst/>
              <a:gdLst>
                <a:gd name="T0" fmla="*/ 19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4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9 w 29"/>
                <a:gd name="T13" fmla="*/ 93 h 93"/>
                <a:gd name="T14" fmla="*/ 19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9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9" y="93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61"/>
            <p:cNvSpPr/>
            <p:nvPr/>
          </p:nvSpPr>
          <p:spPr bwMode="auto">
            <a:xfrm>
              <a:off x="3822700" y="3876675"/>
              <a:ext cx="46038" cy="147638"/>
            </a:xfrm>
            <a:custGeom>
              <a:avLst/>
              <a:gdLst>
                <a:gd name="T0" fmla="*/ 16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1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6 w 29"/>
                <a:gd name="T13" fmla="*/ 93 h 93"/>
                <a:gd name="T14" fmla="*/ 16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6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6" y="93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2"/>
            <p:cNvSpPr>
              <a:spLocks noEditPoints="1"/>
            </p:cNvSpPr>
            <p:nvPr/>
          </p:nvSpPr>
          <p:spPr bwMode="auto">
            <a:xfrm>
              <a:off x="3521075" y="3876675"/>
              <a:ext cx="90488" cy="147638"/>
            </a:xfrm>
            <a:custGeom>
              <a:avLst/>
              <a:gdLst>
                <a:gd name="T0" fmla="*/ 16 w 21"/>
                <a:gd name="T1" fmla="*/ 10 h 35"/>
                <a:gd name="T2" fmla="*/ 16 w 21"/>
                <a:gd name="T3" fmla="*/ 13 h 35"/>
                <a:gd name="T4" fmla="*/ 15 w 21"/>
                <a:gd name="T5" fmla="*/ 16 h 35"/>
                <a:gd name="T6" fmla="*/ 11 w 21"/>
                <a:gd name="T7" fmla="*/ 17 h 35"/>
                <a:gd name="T8" fmla="*/ 9 w 21"/>
                <a:gd name="T9" fmla="*/ 17 h 35"/>
                <a:gd name="T10" fmla="*/ 7 w 21"/>
                <a:gd name="T11" fmla="*/ 16 h 35"/>
                <a:gd name="T12" fmla="*/ 5 w 21"/>
                <a:gd name="T13" fmla="*/ 14 h 35"/>
                <a:gd name="T14" fmla="*/ 5 w 21"/>
                <a:gd name="T15" fmla="*/ 11 h 35"/>
                <a:gd name="T16" fmla="*/ 5 w 21"/>
                <a:gd name="T17" fmla="*/ 8 h 35"/>
                <a:gd name="T18" fmla="*/ 7 w 21"/>
                <a:gd name="T19" fmla="*/ 6 h 35"/>
                <a:gd name="T20" fmla="*/ 8 w 21"/>
                <a:gd name="T21" fmla="*/ 5 h 35"/>
                <a:gd name="T22" fmla="*/ 11 w 21"/>
                <a:gd name="T23" fmla="*/ 4 h 35"/>
                <a:gd name="T24" fmla="*/ 14 w 21"/>
                <a:gd name="T25" fmla="*/ 5 h 35"/>
                <a:gd name="T26" fmla="*/ 16 w 21"/>
                <a:gd name="T27" fmla="*/ 7 h 35"/>
                <a:gd name="T28" fmla="*/ 16 w 21"/>
                <a:gd name="T29" fmla="*/ 10 h 35"/>
                <a:gd name="T30" fmla="*/ 16 w 21"/>
                <a:gd name="T31" fmla="*/ 23 h 35"/>
                <a:gd name="T32" fmla="*/ 16 w 21"/>
                <a:gd name="T33" fmla="*/ 25 h 35"/>
                <a:gd name="T34" fmla="*/ 15 w 21"/>
                <a:gd name="T35" fmla="*/ 27 h 35"/>
                <a:gd name="T36" fmla="*/ 14 w 21"/>
                <a:gd name="T37" fmla="*/ 29 h 35"/>
                <a:gd name="T38" fmla="*/ 12 w 21"/>
                <a:gd name="T39" fmla="*/ 30 h 35"/>
                <a:gd name="T40" fmla="*/ 9 w 21"/>
                <a:gd name="T41" fmla="*/ 30 h 35"/>
                <a:gd name="T42" fmla="*/ 7 w 21"/>
                <a:gd name="T43" fmla="*/ 29 h 35"/>
                <a:gd name="T44" fmla="*/ 5 w 21"/>
                <a:gd name="T45" fmla="*/ 28 h 35"/>
                <a:gd name="T46" fmla="*/ 5 w 21"/>
                <a:gd name="T47" fmla="*/ 26 h 35"/>
                <a:gd name="T48" fmla="*/ 0 w 21"/>
                <a:gd name="T49" fmla="*/ 26 h 35"/>
                <a:gd name="T50" fmla="*/ 1 w 21"/>
                <a:gd name="T51" fmla="*/ 28 h 35"/>
                <a:gd name="T52" fmla="*/ 2 w 21"/>
                <a:gd name="T53" fmla="*/ 31 h 35"/>
                <a:gd name="T54" fmla="*/ 4 w 21"/>
                <a:gd name="T55" fmla="*/ 33 h 35"/>
                <a:gd name="T56" fmla="*/ 7 w 21"/>
                <a:gd name="T57" fmla="*/ 34 h 35"/>
                <a:gd name="T58" fmla="*/ 10 w 21"/>
                <a:gd name="T59" fmla="*/ 35 h 35"/>
                <a:gd name="T60" fmla="*/ 14 w 21"/>
                <a:gd name="T61" fmla="*/ 34 h 35"/>
                <a:gd name="T62" fmla="*/ 17 w 21"/>
                <a:gd name="T63" fmla="*/ 33 h 35"/>
                <a:gd name="T64" fmla="*/ 19 w 21"/>
                <a:gd name="T65" fmla="*/ 31 h 35"/>
                <a:gd name="T66" fmla="*/ 20 w 21"/>
                <a:gd name="T67" fmla="*/ 28 h 35"/>
                <a:gd name="T68" fmla="*/ 21 w 21"/>
                <a:gd name="T69" fmla="*/ 25 h 35"/>
                <a:gd name="T70" fmla="*/ 21 w 21"/>
                <a:gd name="T71" fmla="*/ 21 h 35"/>
                <a:gd name="T72" fmla="*/ 21 w 21"/>
                <a:gd name="T73" fmla="*/ 11 h 35"/>
                <a:gd name="T74" fmla="*/ 20 w 21"/>
                <a:gd name="T75" fmla="*/ 7 h 35"/>
                <a:gd name="T76" fmla="*/ 19 w 21"/>
                <a:gd name="T77" fmla="*/ 3 h 35"/>
                <a:gd name="T78" fmla="*/ 15 w 21"/>
                <a:gd name="T79" fmla="*/ 1 h 35"/>
                <a:gd name="T80" fmla="*/ 10 w 21"/>
                <a:gd name="T81" fmla="*/ 0 h 35"/>
                <a:gd name="T82" fmla="*/ 7 w 21"/>
                <a:gd name="T83" fmla="*/ 0 h 35"/>
                <a:gd name="T84" fmla="*/ 3 w 21"/>
                <a:gd name="T85" fmla="*/ 2 h 35"/>
                <a:gd name="T86" fmla="*/ 1 w 21"/>
                <a:gd name="T87" fmla="*/ 5 h 35"/>
                <a:gd name="T88" fmla="*/ 1 w 21"/>
                <a:gd name="T89" fmla="*/ 8 h 35"/>
                <a:gd name="T90" fmla="*/ 0 w 21"/>
                <a:gd name="T91" fmla="*/ 11 h 35"/>
                <a:gd name="T92" fmla="*/ 1 w 21"/>
                <a:gd name="T93" fmla="*/ 16 h 35"/>
                <a:gd name="T94" fmla="*/ 3 w 21"/>
                <a:gd name="T95" fmla="*/ 19 h 35"/>
                <a:gd name="T96" fmla="*/ 6 w 21"/>
                <a:gd name="T97" fmla="*/ 21 h 35"/>
                <a:gd name="T98" fmla="*/ 11 w 21"/>
                <a:gd name="T99" fmla="*/ 21 h 35"/>
                <a:gd name="T100" fmla="*/ 13 w 21"/>
                <a:gd name="T101" fmla="*/ 21 h 35"/>
                <a:gd name="T102" fmla="*/ 15 w 21"/>
                <a:gd name="T103" fmla="*/ 21 h 35"/>
                <a:gd name="T104" fmla="*/ 16 w 21"/>
                <a:gd name="T105" fmla="*/ 20 h 35"/>
                <a:gd name="T106" fmla="*/ 16 w 21"/>
                <a:gd name="T107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35">
                  <a:moveTo>
                    <a:pt x="16" y="10"/>
                  </a:moveTo>
                  <a:cubicBezTo>
                    <a:pt x="16" y="11"/>
                    <a:pt x="16" y="12"/>
                    <a:pt x="16" y="13"/>
                  </a:cubicBezTo>
                  <a:cubicBezTo>
                    <a:pt x="16" y="14"/>
                    <a:pt x="15" y="15"/>
                    <a:pt x="15" y="16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6" y="15"/>
                    <a:pt x="6" y="15"/>
                    <a:pt x="5" y="14"/>
                  </a:cubicBezTo>
                  <a:cubicBezTo>
                    <a:pt x="5" y="13"/>
                    <a:pt x="5" y="12"/>
                    <a:pt x="5" y="11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4"/>
                    <a:pt x="13" y="5"/>
                    <a:pt x="14" y="5"/>
                  </a:cubicBezTo>
                  <a:cubicBezTo>
                    <a:pt x="15" y="6"/>
                    <a:pt x="15" y="6"/>
                    <a:pt x="16" y="7"/>
                  </a:cubicBezTo>
                  <a:cubicBezTo>
                    <a:pt x="16" y="8"/>
                    <a:pt x="16" y="9"/>
                    <a:pt x="16" y="10"/>
                  </a:cubicBezTo>
                  <a:close/>
                  <a:moveTo>
                    <a:pt x="16" y="23"/>
                  </a:moveTo>
                  <a:cubicBezTo>
                    <a:pt x="16" y="23"/>
                    <a:pt x="16" y="24"/>
                    <a:pt x="16" y="25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13" y="29"/>
                    <a:pt x="13" y="30"/>
                    <a:pt x="12" y="30"/>
                  </a:cubicBezTo>
                  <a:cubicBezTo>
                    <a:pt x="11" y="30"/>
                    <a:pt x="10" y="30"/>
                    <a:pt x="9" y="30"/>
                  </a:cubicBez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5" y="28"/>
                    <a:pt x="5" y="28"/>
                  </a:cubicBezTo>
                  <a:cubicBezTo>
                    <a:pt x="5" y="27"/>
                    <a:pt x="5" y="26"/>
                    <a:pt x="5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5" y="34"/>
                    <a:pt x="7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12" y="35"/>
                    <a:pt x="13" y="35"/>
                    <a:pt x="14" y="34"/>
                  </a:cubicBezTo>
                  <a:cubicBezTo>
                    <a:pt x="15" y="34"/>
                    <a:pt x="16" y="33"/>
                    <a:pt x="17" y="33"/>
                  </a:cubicBezTo>
                  <a:cubicBezTo>
                    <a:pt x="17" y="32"/>
                    <a:pt x="18" y="32"/>
                    <a:pt x="19" y="31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7"/>
                    <a:pt x="21" y="26"/>
                    <a:pt x="21" y="25"/>
                  </a:cubicBezTo>
                  <a:cubicBezTo>
                    <a:pt x="21" y="24"/>
                    <a:pt x="21" y="23"/>
                    <a:pt x="21" y="2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8"/>
                    <a:pt x="20" y="7"/>
                  </a:cubicBezTo>
                  <a:cubicBezTo>
                    <a:pt x="20" y="6"/>
                    <a:pt x="19" y="5"/>
                    <a:pt x="19" y="3"/>
                  </a:cubicBezTo>
                  <a:cubicBezTo>
                    <a:pt x="18" y="2"/>
                    <a:pt x="17" y="2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3" y="19"/>
                    <a:pt x="4" y="20"/>
                    <a:pt x="6" y="21"/>
                  </a:cubicBezTo>
                  <a:cubicBezTo>
                    <a:pt x="7" y="21"/>
                    <a:pt x="9" y="22"/>
                    <a:pt x="11" y="21"/>
                  </a:cubicBezTo>
                  <a:cubicBezTo>
                    <a:pt x="12" y="21"/>
                    <a:pt x="13" y="21"/>
                    <a:pt x="13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lnTo>
                    <a:pt x="1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3"/>
            <p:cNvSpPr>
              <a:spLocks noEditPoints="1"/>
            </p:cNvSpPr>
            <p:nvPr/>
          </p:nvSpPr>
          <p:spPr bwMode="auto">
            <a:xfrm>
              <a:off x="3675063" y="3871913"/>
              <a:ext cx="96838" cy="152400"/>
            </a:xfrm>
            <a:custGeom>
              <a:avLst/>
              <a:gdLst>
                <a:gd name="T0" fmla="*/ 18 w 23"/>
                <a:gd name="T1" fmla="*/ 20 h 36"/>
                <a:gd name="T2" fmla="*/ 17 w 23"/>
                <a:gd name="T3" fmla="*/ 24 h 36"/>
                <a:gd name="T4" fmla="*/ 16 w 23"/>
                <a:gd name="T5" fmla="*/ 28 h 36"/>
                <a:gd name="T6" fmla="*/ 14 w 23"/>
                <a:gd name="T7" fmla="*/ 30 h 36"/>
                <a:gd name="T8" fmla="*/ 11 w 23"/>
                <a:gd name="T9" fmla="*/ 31 h 36"/>
                <a:gd name="T10" fmla="*/ 8 w 23"/>
                <a:gd name="T11" fmla="*/ 30 h 36"/>
                <a:gd name="T12" fmla="*/ 6 w 23"/>
                <a:gd name="T13" fmla="*/ 28 h 36"/>
                <a:gd name="T14" fmla="*/ 5 w 23"/>
                <a:gd name="T15" fmla="*/ 24 h 36"/>
                <a:gd name="T16" fmla="*/ 4 w 23"/>
                <a:gd name="T17" fmla="*/ 18 h 36"/>
                <a:gd name="T18" fmla="*/ 4 w 23"/>
                <a:gd name="T19" fmla="*/ 15 h 36"/>
                <a:gd name="T20" fmla="*/ 5 w 23"/>
                <a:gd name="T21" fmla="*/ 12 h 36"/>
                <a:gd name="T22" fmla="*/ 6 w 23"/>
                <a:gd name="T23" fmla="*/ 8 h 36"/>
                <a:gd name="T24" fmla="*/ 8 w 23"/>
                <a:gd name="T25" fmla="*/ 6 h 36"/>
                <a:gd name="T26" fmla="*/ 11 w 23"/>
                <a:gd name="T27" fmla="*/ 5 h 36"/>
                <a:gd name="T28" fmla="*/ 14 w 23"/>
                <a:gd name="T29" fmla="*/ 6 h 36"/>
                <a:gd name="T30" fmla="*/ 16 w 23"/>
                <a:gd name="T31" fmla="*/ 8 h 36"/>
                <a:gd name="T32" fmla="*/ 17 w 23"/>
                <a:gd name="T33" fmla="*/ 12 h 36"/>
                <a:gd name="T34" fmla="*/ 18 w 23"/>
                <a:gd name="T35" fmla="*/ 17 h 36"/>
                <a:gd name="T36" fmla="*/ 18 w 23"/>
                <a:gd name="T37" fmla="*/ 20 h 36"/>
                <a:gd name="T38" fmla="*/ 22 w 23"/>
                <a:gd name="T39" fmla="*/ 15 h 36"/>
                <a:gd name="T40" fmla="*/ 22 w 23"/>
                <a:gd name="T41" fmla="*/ 10 h 36"/>
                <a:gd name="T42" fmla="*/ 20 w 23"/>
                <a:gd name="T43" fmla="*/ 6 h 36"/>
                <a:gd name="T44" fmla="*/ 18 w 23"/>
                <a:gd name="T45" fmla="*/ 3 h 36"/>
                <a:gd name="T46" fmla="*/ 14 w 23"/>
                <a:gd name="T47" fmla="*/ 1 h 36"/>
                <a:gd name="T48" fmla="*/ 11 w 23"/>
                <a:gd name="T49" fmla="*/ 0 h 36"/>
                <a:gd name="T50" fmla="*/ 7 w 23"/>
                <a:gd name="T51" fmla="*/ 1 h 36"/>
                <a:gd name="T52" fmla="*/ 4 w 23"/>
                <a:gd name="T53" fmla="*/ 4 h 36"/>
                <a:gd name="T54" fmla="*/ 1 w 23"/>
                <a:gd name="T55" fmla="*/ 7 h 36"/>
                <a:gd name="T56" fmla="*/ 0 w 23"/>
                <a:gd name="T57" fmla="*/ 11 h 36"/>
                <a:gd name="T58" fmla="*/ 0 w 23"/>
                <a:gd name="T59" fmla="*/ 15 h 36"/>
                <a:gd name="T60" fmla="*/ 0 w 23"/>
                <a:gd name="T61" fmla="*/ 20 h 36"/>
                <a:gd name="T62" fmla="*/ 0 w 23"/>
                <a:gd name="T63" fmla="*/ 25 h 36"/>
                <a:gd name="T64" fmla="*/ 1 w 23"/>
                <a:gd name="T65" fmla="*/ 29 h 36"/>
                <a:gd name="T66" fmla="*/ 3 w 23"/>
                <a:gd name="T67" fmla="*/ 32 h 36"/>
                <a:gd name="T68" fmla="*/ 7 w 23"/>
                <a:gd name="T69" fmla="*/ 35 h 36"/>
                <a:gd name="T70" fmla="*/ 11 w 23"/>
                <a:gd name="T71" fmla="*/ 36 h 36"/>
                <a:gd name="T72" fmla="*/ 15 w 23"/>
                <a:gd name="T73" fmla="*/ 35 h 36"/>
                <a:gd name="T74" fmla="*/ 18 w 23"/>
                <a:gd name="T75" fmla="*/ 33 h 36"/>
                <a:gd name="T76" fmla="*/ 20 w 23"/>
                <a:gd name="T77" fmla="*/ 31 h 36"/>
                <a:gd name="T78" fmla="*/ 22 w 23"/>
                <a:gd name="T79" fmla="*/ 27 h 36"/>
                <a:gd name="T80" fmla="*/ 22 w 23"/>
                <a:gd name="T81" fmla="*/ 23 h 36"/>
                <a:gd name="T82" fmla="*/ 23 w 23"/>
                <a:gd name="T83" fmla="*/ 20 h 36"/>
                <a:gd name="T84" fmla="*/ 22 w 23"/>
                <a:gd name="T8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36">
                  <a:moveTo>
                    <a:pt x="18" y="20"/>
                  </a:moveTo>
                  <a:cubicBezTo>
                    <a:pt x="18" y="21"/>
                    <a:pt x="18" y="22"/>
                    <a:pt x="17" y="24"/>
                  </a:cubicBezTo>
                  <a:cubicBezTo>
                    <a:pt x="17" y="25"/>
                    <a:pt x="17" y="27"/>
                    <a:pt x="16" y="28"/>
                  </a:cubicBezTo>
                  <a:cubicBezTo>
                    <a:pt x="16" y="29"/>
                    <a:pt x="15" y="30"/>
                    <a:pt x="14" y="30"/>
                  </a:cubicBezTo>
                  <a:cubicBezTo>
                    <a:pt x="13" y="31"/>
                    <a:pt x="12" y="31"/>
                    <a:pt x="11" y="31"/>
                  </a:cubicBezTo>
                  <a:cubicBezTo>
                    <a:pt x="10" y="31"/>
                    <a:pt x="9" y="31"/>
                    <a:pt x="8" y="30"/>
                  </a:cubicBezTo>
                  <a:cubicBezTo>
                    <a:pt x="7" y="29"/>
                    <a:pt x="6" y="29"/>
                    <a:pt x="6" y="28"/>
                  </a:cubicBezTo>
                  <a:cubicBezTo>
                    <a:pt x="5" y="27"/>
                    <a:pt x="5" y="25"/>
                    <a:pt x="5" y="24"/>
                  </a:cubicBezTo>
                  <a:cubicBezTo>
                    <a:pt x="4" y="22"/>
                    <a:pt x="4" y="21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5" y="11"/>
                    <a:pt x="5" y="10"/>
                    <a:pt x="6" y="8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2" y="5"/>
                    <a:pt x="13" y="6"/>
                    <a:pt x="14" y="6"/>
                  </a:cubicBezTo>
                  <a:cubicBezTo>
                    <a:pt x="15" y="7"/>
                    <a:pt x="15" y="7"/>
                    <a:pt x="16" y="8"/>
                  </a:cubicBezTo>
                  <a:cubicBezTo>
                    <a:pt x="17" y="9"/>
                    <a:pt x="17" y="10"/>
                    <a:pt x="17" y="12"/>
                  </a:cubicBezTo>
                  <a:cubicBezTo>
                    <a:pt x="18" y="13"/>
                    <a:pt x="18" y="15"/>
                    <a:pt x="18" y="17"/>
                  </a:cubicBezTo>
                  <a:cubicBezTo>
                    <a:pt x="18" y="18"/>
                    <a:pt x="18" y="19"/>
                    <a:pt x="18" y="20"/>
                  </a:cubicBezTo>
                  <a:close/>
                  <a:moveTo>
                    <a:pt x="22" y="15"/>
                  </a:move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1" y="7"/>
                    <a:pt x="20" y="6"/>
                  </a:cubicBezTo>
                  <a:cubicBezTo>
                    <a:pt x="20" y="5"/>
                    <a:pt x="19" y="4"/>
                    <a:pt x="18" y="3"/>
                  </a:cubicBezTo>
                  <a:cubicBezTo>
                    <a:pt x="17" y="2"/>
                    <a:pt x="16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8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4" y="34"/>
                    <a:pt x="5" y="34"/>
                    <a:pt x="7" y="35"/>
                  </a:cubicBezTo>
                  <a:cubicBezTo>
                    <a:pt x="8" y="35"/>
                    <a:pt x="10" y="36"/>
                    <a:pt x="11" y="36"/>
                  </a:cubicBezTo>
                  <a:cubicBezTo>
                    <a:pt x="13" y="36"/>
                    <a:pt x="14" y="35"/>
                    <a:pt x="15" y="35"/>
                  </a:cubicBezTo>
                  <a:cubicBezTo>
                    <a:pt x="16" y="35"/>
                    <a:pt x="17" y="34"/>
                    <a:pt x="18" y="33"/>
                  </a:cubicBezTo>
                  <a:cubicBezTo>
                    <a:pt x="19" y="33"/>
                    <a:pt x="20" y="32"/>
                    <a:pt x="20" y="31"/>
                  </a:cubicBezTo>
                  <a:cubicBezTo>
                    <a:pt x="21" y="30"/>
                    <a:pt x="21" y="28"/>
                    <a:pt x="22" y="27"/>
                  </a:cubicBezTo>
                  <a:cubicBezTo>
                    <a:pt x="22" y="26"/>
                    <a:pt x="22" y="25"/>
                    <a:pt x="22" y="23"/>
                  </a:cubicBezTo>
                  <a:cubicBezTo>
                    <a:pt x="22" y="21"/>
                    <a:pt x="23" y="20"/>
                    <a:pt x="23" y="20"/>
                  </a:cubicBezTo>
                  <a:cubicBezTo>
                    <a:pt x="23" y="18"/>
                    <a:pt x="23" y="16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任意多边形: 形状 71"/>
          <p:cNvSpPr/>
          <p:nvPr userDrawn="1"/>
        </p:nvSpPr>
        <p:spPr>
          <a:xfrm flipH="1">
            <a:off x="0" y="6594331"/>
            <a:ext cx="10719266" cy="512843"/>
          </a:xfrm>
          <a:custGeom>
            <a:avLst/>
            <a:gdLst>
              <a:gd name="connsiteX0" fmla="*/ 10719266 w 10719266"/>
              <a:gd name="connsiteY0" fmla="*/ 0 h 512843"/>
              <a:gd name="connsiteX1" fmla="*/ 0 w 10719266"/>
              <a:gd name="connsiteY1" fmla="*/ 428770 h 512843"/>
              <a:gd name="connsiteX2" fmla="*/ 10719266 w 10719266"/>
              <a:gd name="connsiteY2" fmla="*/ 512843 h 51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19266" h="512843">
                <a:moveTo>
                  <a:pt x="10719266" y="0"/>
                </a:moveTo>
                <a:lnTo>
                  <a:pt x="0" y="428770"/>
                </a:lnTo>
                <a:lnTo>
                  <a:pt x="10719266" y="512843"/>
                </a:lnTo>
                <a:close/>
              </a:path>
            </a:pathLst>
          </a:custGeom>
          <a:solidFill>
            <a:srgbClr val="9B0D14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/>
          <p:cNvSpPr/>
          <p:nvPr userDrawn="1"/>
        </p:nvSpPr>
        <p:spPr>
          <a:xfrm>
            <a:off x="-42744" y="6502400"/>
            <a:ext cx="12539544" cy="622300"/>
          </a:xfrm>
          <a:custGeom>
            <a:avLst/>
            <a:gdLst>
              <a:gd name="connsiteX0" fmla="*/ 12539544 w 12539544"/>
              <a:gd name="connsiteY0" fmla="*/ 0 h 622300"/>
              <a:gd name="connsiteX1" fmla="*/ 12466070 w 12539544"/>
              <a:gd name="connsiteY1" fmla="*/ 622300 h 622300"/>
              <a:gd name="connsiteX2" fmla="*/ 0 w 12539544"/>
              <a:gd name="connsiteY2" fmla="*/ 537800 h 622300"/>
              <a:gd name="connsiteX3" fmla="*/ 0 w 12539544"/>
              <a:gd name="connsiteY3" fmla="*/ 433492 h 6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39544" h="622300">
                <a:moveTo>
                  <a:pt x="12539544" y="0"/>
                </a:moveTo>
                <a:lnTo>
                  <a:pt x="12466070" y="622300"/>
                </a:lnTo>
                <a:lnTo>
                  <a:pt x="0" y="537800"/>
                </a:lnTo>
                <a:lnTo>
                  <a:pt x="0" y="4334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 userDrawn="1"/>
        </p:nvGrpSpPr>
        <p:grpSpPr>
          <a:xfrm>
            <a:off x="10220325" y="512763"/>
            <a:ext cx="1239777" cy="388521"/>
            <a:chOff x="2571750" y="2305050"/>
            <a:chExt cx="7107238" cy="2227263"/>
          </a:xfrm>
          <a:solidFill>
            <a:srgbClr val="9C0C15"/>
          </a:solidFill>
        </p:grpSpPr>
        <p:sp>
          <p:nvSpPr>
            <p:cNvPr id="75" name="Freeform 5"/>
            <p:cNvSpPr/>
            <p:nvPr/>
          </p:nvSpPr>
          <p:spPr bwMode="auto">
            <a:xfrm>
              <a:off x="5570538" y="2641600"/>
              <a:ext cx="169863" cy="527050"/>
            </a:xfrm>
            <a:custGeom>
              <a:avLst/>
              <a:gdLst>
                <a:gd name="T0" fmla="*/ 0 w 40"/>
                <a:gd name="T1" fmla="*/ 117 h 124"/>
                <a:gd name="T2" fmla="*/ 7 w 40"/>
                <a:gd name="T3" fmla="*/ 122 h 124"/>
                <a:gd name="T4" fmla="*/ 23 w 40"/>
                <a:gd name="T5" fmla="*/ 95 h 124"/>
                <a:gd name="T6" fmla="*/ 39 w 40"/>
                <a:gd name="T7" fmla="*/ 34 h 124"/>
                <a:gd name="T8" fmla="*/ 15 w 40"/>
                <a:gd name="T9" fmla="*/ 0 h 124"/>
                <a:gd name="T10" fmla="*/ 7 w 40"/>
                <a:gd name="T11" fmla="*/ 7 h 124"/>
                <a:gd name="T12" fmla="*/ 12 w 40"/>
                <a:gd name="T13" fmla="*/ 42 h 124"/>
                <a:gd name="T14" fmla="*/ 6 w 40"/>
                <a:gd name="T15" fmla="*/ 95 h 124"/>
                <a:gd name="T16" fmla="*/ 0 w 40"/>
                <a:gd name="T17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24">
                  <a:moveTo>
                    <a:pt x="0" y="117"/>
                  </a:moveTo>
                  <a:cubicBezTo>
                    <a:pt x="0" y="117"/>
                    <a:pt x="0" y="124"/>
                    <a:pt x="7" y="122"/>
                  </a:cubicBezTo>
                  <a:cubicBezTo>
                    <a:pt x="7" y="122"/>
                    <a:pt x="23" y="109"/>
                    <a:pt x="23" y="95"/>
                  </a:cubicBezTo>
                  <a:cubicBezTo>
                    <a:pt x="23" y="95"/>
                    <a:pt x="29" y="51"/>
                    <a:pt x="39" y="34"/>
                  </a:cubicBezTo>
                  <a:cubicBezTo>
                    <a:pt x="39" y="34"/>
                    <a:pt x="40" y="23"/>
                    <a:pt x="15" y="0"/>
                  </a:cubicBezTo>
                  <a:cubicBezTo>
                    <a:pt x="15" y="0"/>
                    <a:pt x="7" y="2"/>
                    <a:pt x="7" y="7"/>
                  </a:cubicBezTo>
                  <a:cubicBezTo>
                    <a:pt x="8" y="11"/>
                    <a:pt x="19" y="16"/>
                    <a:pt x="12" y="4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111"/>
                    <a:pt x="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"/>
            <p:cNvSpPr/>
            <p:nvPr/>
          </p:nvSpPr>
          <p:spPr bwMode="auto">
            <a:xfrm>
              <a:off x="5765800" y="3117850"/>
              <a:ext cx="325438" cy="336550"/>
            </a:xfrm>
            <a:custGeom>
              <a:avLst/>
              <a:gdLst>
                <a:gd name="T0" fmla="*/ 71 w 77"/>
                <a:gd name="T1" fmla="*/ 34 h 79"/>
                <a:gd name="T2" fmla="*/ 46 w 77"/>
                <a:gd name="T3" fmla="*/ 6 h 79"/>
                <a:gd name="T4" fmla="*/ 36 w 77"/>
                <a:gd name="T5" fmla="*/ 13 h 79"/>
                <a:gd name="T6" fmla="*/ 3 w 77"/>
                <a:gd name="T7" fmla="*/ 66 h 79"/>
                <a:gd name="T8" fmla="*/ 14 w 77"/>
                <a:gd name="T9" fmla="*/ 70 h 79"/>
                <a:gd name="T10" fmla="*/ 62 w 77"/>
                <a:gd name="T11" fmla="*/ 48 h 79"/>
                <a:gd name="T12" fmla="*/ 71 w 77"/>
                <a:gd name="T13" fmla="*/ 3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9">
                  <a:moveTo>
                    <a:pt x="71" y="34"/>
                  </a:move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34" y="0"/>
                    <a:pt x="36" y="13"/>
                  </a:cubicBezTo>
                  <a:cubicBezTo>
                    <a:pt x="36" y="13"/>
                    <a:pt x="24" y="55"/>
                    <a:pt x="3" y="66"/>
                  </a:cubicBezTo>
                  <a:cubicBezTo>
                    <a:pt x="3" y="66"/>
                    <a:pt x="0" y="79"/>
                    <a:pt x="14" y="70"/>
                  </a:cubicBezTo>
                  <a:cubicBezTo>
                    <a:pt x="14" y="70"/>
                    <a:pt x="51" y="47"/>
                    <a:pt x="62" y="48"/>
                  </a:cubicBezTo>
                  <a:cubicBezTo>
                    <a:pt x="62" y="48"/>
                    <a:pt x="77" y="44"/>
                    <a:pt x="7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"/>
            <p:cNvSpPr/>
            <p:nvPr/>
          </p:nvSpPr>
          <p:spPr bwMode="auto">
            <a:xfrm>
              <a:off x="5103813" y="3186113"/>
              <a:ext cx="619125" cy="506413"/>
            </a:xfrm>
            <a:custGeom>
              <a:avLst/>
              <a:gdLst>
                <a:gd name="T0" fmla="*/ 141 w 146"/>
                <a:gd name="T1" fmla="*/ 10 h 119"/>
                <a:gd name="T2" fmla="*/ 135 w 146"/>
                <a:gd name="T3" fmla="*/ 3 h 119"/>
                <a:gd name="T4" fmla="*/ 96 w 146"/>
                <a:gd name="T5" fmla="*/ 35 h 119"/>
                <a:gd name="T6" fmla="*/ 61 w 146"/>
                <a:gd name="T7" fmla="*/ 66 h 119"/>
                <a:gd name="T8" fmla="*/ 38 w 146"/>
                <a:gd name="T9" fmla="*/ 83 h 119"/>
                <a:gd name="T10" fmla="*/ 36 w 146"/>
                <a:gd name="T11" fmla="*/ 80 h 119"/>
                <a:gd name="T12" fmla="*/ 32 w 146"/>
                <a:gd name="T13" fmla="*/ 18 h 119"/>
                <a:gd name="T14" fmla="*/ 28 w 146"/>
                <a:gd name="T15" fmla="*/ 28 h 119"/>
                <a:gd name="T16" fmla="*/ 0 w 146"/>
                <a:gd name="T17" fmla="*/ 92 h 119"/>
                <a:gd name="T18" fmla="*/ 22 w 146"/>
                <a:gd name="T19" fmla="*/ 119 h 119"/>
                <a:gd name="T20" fmla="*/ 82 w 146"/>
                <a:gd name="T21" fmla="*/ 88 h 119"/>
                <a:gd name="T22" fmla="*/ 111 w 146"/>
                <a:gd name="T23" fmla="*/ 57 h 119"/>
                <a:gd name="T24" fmla="*/ 141 w 146"/>
                <a:gd name="T25" fmla="*/ 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19">
                  <a:moveTo>
                    <a:pt x="141" y="10"/>
                  </a:moveTo>
                  <a:cubicBezTo>
                    <a:pt x="141" y="10"/>
                    <a:pt x="146" y="0"/>
                    <a:pt x="135" y="3"/>
                  </a:cubicBezTo>
                  <a:cubicBezTo>
                    <a:pt x="135" y="3"/>
                    <a:pt x="112" y="32"/>
                    <a:pt x="96" y="35"/>
                  </a:cubicBezTo>
                  <a:cubicBezTo>
                    <a:pt x="96" y="35"/>
                    <a:pt x="71" y="61"/>
                    <a:pt x="61" y="66"/>
                  </a:cubicBezTo>
                  <a:cubicBezTo>
                    <a:pt x="61" y="66"/>
                    <a:pt x="41" y="78"/>
                    <a:pt x="38" y="83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80"/>
                    <a:pt x="58" y="28"/>
                    <a:pt x="32" y="18"/>
                  </a:cubicBezTo>
                  <a:cubicBezTo>
                    <a:pt x="32" y="18"/>
                    <a:pt x="27" y="20"/>
                    <a:pt x="28" y="28"/>
                  </a:cubicBezTo>
                  <a:cubicBezTo>
                    <a:pt x="28" y="28"/>
                    <a:pt x="12" y="85"/>
                    <a:pt x="0" y="92"/>
                  </a:cubicBezTo>
                  <a:cubicBezTo>
                    <a:pt x="0" y="92"/>
                    <a:pt x="10" y="109"/>
                    <a:pt x="22" y="119"/>
                  </a:cubicBezTo>
                  <a:cubicBezTo>
                    <a:pt x="22" y="119"/>
                    <a:pt x="68" y="98"/>
                    <a:pt x="82" y="88"/>
                  </a:cubicBezTo>
                  <a:cubicBezTo>
                    <a:pt x="82" y="88"/>
                    <a:pt x="105" y="66"/>
                    <a:pt x="111" y="57"/>
                  </a:cubicBezTo>
                  <a:cubicBezTo>
                    <a:pt x="111" y="57"/>
                    <a:pt x="134" y="26"/>
                    <a:pt x="1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8"/>
            <p:cNvSpPr/>
            <p:nvPr/>
          </p:nvSpPr>
          <p:spPr bwMode="auto">
            <a:xfrm>
              <a:off x="7410450" y="2632075"/>
              <a:ext cx="890588" cy="1108075"/>
            </a:xfrm>
            <a:custGeom>
              <a:avLst/>
              <a:gdLst>
                <a:gd name="T0" fmla="*/ 196 w 210"/>
                <a:gd name="T1" fmla="*/ 11 h 260"/>
                <a:gd name="T2" fmla="*/ 184 w 210"/>
                <a:gd name="T3" fmla="*/ 19 h 260"/>
                <a:gd name="T4" fmla="*/ 164 w 210"/>
                <a:gd name="T5" fmla="*/ 30 h 260"/>
                <a:gd name="T6" fmla="*/ 140 w 210"/>
                <a:gd name="T7" fmla="*/ 6 h 260"/>
                <a:gd name="T8" fmla="*/ 126 w 210"/>
                <a:gd name="T9" fmla="*/ 7 h 260"/>
                <a:gd name="T10" fmla="*/ 132 w 210"/>
                <a:gd name="T11" fmla="*/ 35 h 260"/>
                <a:gd name="T12" fmla="*/ 133 w 210"/>
                <a:gd name="T13" fmla="*/ 48 h 260"/>
                <a:gd name="T14" fmla="*/ 90 w 210"/>
                <a:gd name="T15" fmla="*/ 80 h 260"/>
                <a:gd name="T16" fmla="*/ 89 w 210"/>
                <a:gd name="T17" fmla="*/ 54 h 260"/>
                <a:gd name="T18" fmla="*/ 78 w 210"/>
                <a:gd name="T19" fmla="*/ 56 h 260"/>
                <a:gd name="T20" fmla="*/ 79 w 210"/>
                <a:gd name="T21" fmla="*/ 105 h 260"/>
                <a:gd name="T22" fmla="*/ 112 w 210"/>
                <a:gd name="T23" fmla="*/ 109 h 260"/>
                <a:gd name="T24" fmla="*/ 89 w 210"/>
                <a:gd name="T25" fmla="*/ 149 h 260"/>
                <a:gd name="T26" fmla="*/ 14 w 210"/>
                <a:gd name="T27" fmla="*/ 244 h 260"/>
                <a:gd name="T28" fmla="*/ 23 w 210"/>
                <a:gd name="T29" fmla="*/ 252 h 260"/>
                <a:gd name="T30" fmla="*/ 98 w 210"/>
                <a:gd name="T31" fmla="*/ 182 h 260"/>
                <a:gd name="T32" fmla="*/ 170 w 210"/>
                <a:gd name="T33" fmla="*/ 55 h 260"/>
                <a:gd name="T34" fmla="*/ 210 w 210"/>
                <a:gd name="T35" fmla="*/ 27 h 260"/>
                <a:gd name="T36" fmla="*/ 196 w 210"/>
                <a:gd name="T37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60">
                  <a:moveTo>
                    <a:pt x="196" y="11"/>
                  </a:moveTo>
                  <a:cubicBezTo>
                    <a:pt x="189" y="9"/>
                    <a:pt x="184" y="19"/>
                    <a:pt x="184" y="19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3"/>
                    <a:pt x="140" y="6"/>
                    <a:pt x="140" y="6"/>
                  </a:cubicBezTo>
                  <a:cubicBezTo>
                    <a:pt x="128" y="0"/>
                    <a:pt x="126" y="7"/>
                    <a:pt x="126" y="7"/>
                  </a:cubicBezTo>
                  <a:cubicBezTo>
                    <a:pt x="122" y="16"/>
                    <a:pt x="132" y="35"/>
                    <a:pt x="132" y="35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75" y="73"/>
                    <a:pt x="89" y="54"/>
                    <a:pt x="89" y="54"/>
                  </a:cubicBezTo>
                  <a:cubicBezTo>
                    <a:pt x="87" y="39"/>
                    <a:pt x="78" y="56"/>
                    <a:pt x="78" y="56"/>
                  </a:cubicBezTo>
                  <a:cubicBezTo>
                    <a:pt x="67" y="81"/>
                    <a:pt x="79" y="105"/>
                    <a:pt x="79" y="105"/>
                  </a:cubicBezTo>
                  <a:cubicBezTo>
                    <a:pt x="90" y="123"/>
                    <a:pt x="108" y="112"/>
                    <a:pt x="112" y="109"/>
                  </a:cubicBezTo>
                  <a:cubicBezTo>
                    <a:pt x="106" y="115"/>
                    <a:pt x="89" y="149"/>
                    <a:pt x="89" y="149"/>
                  </a:cubicBezTo>
                  <a:cubicBezTo>
                    <a:pt x="68" y="204"/>
                    <a:pt x="14" y="244"/>
                    <a:pt x="14" y="244"/>
                  </a:cubicBezTo>
                  <a:cubicBezTo>
                    <a:pt x="0" y="260"/>
                    <a:pt x="23" y="252"/>
                    <a:pt x="23" y="252"/>
                  </a:cubicBezTo>
                  <a:cubicBezTo>
                    <a:pt x="44" y="243"/>
                    <a:pt x="98" y="182"/>
                    <a:pt x="98" y="182"/>
                  </a:cubicBezTo>
                  <a:cubicBezTo>
                    <a:pt x="175" y="91"/>
                    <a:pt x="170" y="55"/>
                    <a:pt x="170" y="55"/>
                  </a:cubicBezTo>
                  <a:cubicBezTo>
                    <a:pt x="188" y="47"/>
                    <a:pt x="210" y="27"/>
                    <a:pt x="210" y="27"/>
                  </a:cubicBezTo>
                  <a:lnTo>
                    <a:pt x="19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9"/>
            <p:cNvSpPr/>
            <p:nvPr/>
          </p:nvSpPr>
          <p:spPr bwMode="auto">
            <a:xfrm>
              <a:off x="8166100" y="3233738"/>
              <a:ext cx="246063" cy="428625"/>
            </a:xfrm>
            <a:custGeom>
              <a:avLst/>
              <a:gdLst>
                <a:gd name="T0" fmla="*/ 9 w 58"/>
                <a:gd name="T1" fmla="*/ 23 h 101"/>
                <a:gd name="T2" fmla="*/ 9 w 58"/>
                <a:gd name="T3" fmla="*/ 86 h 101"/>
                <a:gd name="T4" fmla="*/ 14 w 58"/>
                <a:gd name="T5" fmla="*/ 96 h 101"/>
                <a:gd name="T6" fmla="*/ 51 w 58"/>
                <a:gd name="T7" fmla="*/ 50 h 101"/>
                <a:gd name="T8" fmla="*/ 21 w 58"/>
                <a:gd name="T9" fmla="*/ 11 h 101"/>
                <a:gd name="T10" fmla="*/ 9 w 58"/>
                <a:gd name="T11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01">
                  <a:moveTo>
                    <a:pt x="9" y="23"/>
                  </a:moveTo>
                  <a:cubicBezTo>
                    <a:pt x="9" y="23"/>
                    <a:pt x="23" y="73"/>
                    <a:pt x="9" y="86"/>
                  </a:cubicBezTo>
                  <a:cubicBezTo>
                    <a:pt x="9" y="86"/>
                    <a:pt x="0" y="101"/>
                    <a:pt x="14" y="96"/>
                  </a:cubicBezTo>
                  <a:cubicBezTo>
                    <a:pt x="14" y="96"/>
                    <a:pt x="35" y="62"/>
                    <a:pt x="51" y="50"/>
                  </a:cubicBezTo>
                  <a:cubicBezTo>
                    <a:pt x="51" y="50"/>
                    <a:pt x="58" y="24"/>
                    <a:pt x="21" y="11"/>
                  </a:cubicBezTo>
                  <a:cubicBezTo>
                    <a:pt x="21" y="11"/>
                    <a:pt x="1" y="0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0"/>
            <p:cNvSpPr>
              <a:spLocks noEditPoints="1"/>
            </p:cNvSpPr>
            <p:nvPr/>
          </p:nvSpPr>
          <p:spPr bwMode="auto">
            <a:xfrm>
              <a:off x="8755063" y="2305050"/>
              <a:ext cx="923925" cy="1587500"/>
            </a:xfrm>
            <a:custGeom>
              <a:avLst/>
              <a:gdLst>
                <a:gd name="T0" fmla="*/ 140 w 218"/>
                <a:gd name="T1" fmla="*/ 7 h 373"/>
                <a:gd name="T2" fmla="*/ 135 w 218"/>
                <a:gd name="T3" fmla="*/ 15 h 373"/>
                <a:gd name="T4" fmla="*/ 112 w 218"/>
                <a:gd name="T5" fmla="*/ 34 h 373"/>
                <a:gd name="T6" fmla="*/ 88 w 218"/>
                <a:gd name="T7" fmla="*/ 44 h 373"/>
                <a:gd name="T8" fmla="*/ 78 w 218"/>
                <a:gd name="T9" fmla="*/ 59 h 373"/>
                <a:gd name="T10" fmla="*/ 39 w 218"/>
                <a:gd name="T11" fmla="*/ 96 h 373"/>
                <a:gd name="T12" fmla="*/ 22 w 218"/>
                <a:gd name="T13" fmla="*/ 82 h 373"/>
                <a:gd name="T14" fmla="*/ 11 w 218"/>
                <a:gd name="T15" fmla="*/ 90 h 373"/>
                <a:gd name="T16" fmla="*/ 17 w 218"/>
                <a:gd name="T17" fmla="*/ 125 h 373"/>
                <a:gd name="T18" fmla="*/ 43 w 218"/>
                <a:gd name="T19" fmla="*/ 111 h 373"/>
                <a:gd name="T20" fmla="*/ 83 w 218"/>
                <a:gd name="T21" fmla="*/ 70 h 373"/>
                <a:gd name="T22" fmla="*/ 112 w 218"/>
                <a:gd name="T23" fmla="*/ 78 h 373"/>
                <a:gd name="T24" fmla="*/ 103 w 218"/>
                <a:gd name="T25" fmla="*/ 99 h 373"/>
                <a:gd name="T26" fmla="*/ 28 w 218"/>
                <a:gd name="T27" fmla="*/ 189 h 373"/>
                <a:gd name="T28" fmla="*/ 27 w 218"/>
                <a:gd name="T29" fmla="*/ 220 h 373"/>
                <a:gd name="T30" fmla="*/ 51 w 218"/>
                <a:gd name="T31" fmla="*/ 220 h 373"/>
                <a:gd name="T32" fmla="*/ 76 w 218"/>
                <a:gd name="T33" fmla="*/ 194 h 373"/>
                <a:gd name="T34" fmla="*/ 67 w 218"/>
                <a:gd name="T35" fmla="*/ 231 h 373"/>
                <a:gd name="T36" fmla="*/ 90 w 218"/>
                <a:gd name="T37" fmla="*/ 244 h 373"/>
                <a:gd name="T38" fmla="*/ 125 w 218"/>
                <a:gd name="T39" fmla="*/ 255 h 373"/>
                <a:gd name="T40" fmla="*/ 3 w 218"/>
                <a:gd name="T41" fmla="*/ 309 h 373"/>
                <a:gd name="T42" fmla="*/ 102 w 218"/>
                <a:gd name="T43" fmla="*/ 361 h 373"/>
                <a:gd name="T44" fmla="*/ 148 w 218"/>
                <a:gd name="T45" fmla="*/ 325 h 373"/>
                <a:gd name="T46" fmla="*/ 149 w 218"/>
                <a:gd name="T47" fmla="*/ 288 h 373"/>
                <a:gd name="T48" fmla="*/ 154 w 218"/>
                <a:gd name="T49" fmla="*/ 280 h 373"/>
                <a:gd name="T50" fmla="*/ 179 w 218"/>
                <a:gd name="T51" fmla="*/ 286 h 373"/>
                <a:gd name="T52" fmla="*/ 193 w 218"/>
                <a:gd name="T53" fmla="*/ 286 h 373"/>
                <a:gd name="T54" fmla="*/ 188 w 218"/>
                <a:gd name="T55" fmla="*/ 262 h 373"/>
                <a:gd name="T56" fmla="*/ 142 w 218"/>
                <a:gd name="T57" fmla="*/ 256 h 373"/>
                <a:gd name="T58" fmla="*/ 99 w 218"/>
                <a:gd name="T59" fmla="*/ 224 h 373"/>
                <a:gd name="T60" fmla="*/ 114 w 218"/>
                <a:gd name="T61" fmla="*/ 162 h 373"/>
                <a:gd name="T62" fmla="*/ 75 w 218"/>
                <a:gd name="T63" fmla="*/ 168 h 373"/>
                <a:gd name="T64" fmla="*/ 111 w 218"/>
                <a:gd name="T65" fmla="*/ 129 h 373"/>
                <a:gd name="T66" fmla="*/ 120 w 218"/>
                <a:gd name="T67" fmla="*/ 111 h 373"/>
                <a:gd name="T68" fmla="*/ 141 w 218"/>
                <a:gd name="T69" fmla="*/ 80 h 373"/>
                <a:gd name="T70" fmla="*/ 172 w 218"/>
                <a:gd name="T71" fmla="*/ 13 h 373"/>
                <a:gd name="T72" fmla="*/ 140 w 218"/>
                <a:gd name="T73" fmla="*/ 7 h 373"/>
                <a:gd name="T74" fmla="*/ 129 w 218"/>
                <a:gd name="T75" fmla="*/ 314 h 373"/>
                <a:gd name="T76" fmla="*/ 63 w 218"/>
                <a:gd name="T77" fmla="*/ 330 h 373"/>
                <a:gd name="T78" fmla="*/ 79 w 218"/>
                <a:gd name="T79" fmla="*/ 301 h 373"/>
                <a:gd name="T80" fmla="*/ 114 w 218"/>
                <a:gd name="T81" fmla="*/ 283 h 373"/>
                <a:gd name="T82" fmla="*/ 129 w 218"/>
                <a:gd name="T83" fmla="*/ 314 h 373"/>
                <a:gd name="T84" fmla="*/ 119 w 218"/>
                <a:gd name="T85" fmla="*/ 50 h 373"/>
                <a:gd name="T86" fmla="*/ 123 w 218"/>
                <a:gd name="T87" fmla="*/ 42 h 373"/>
                <a:gd name="T88" fmla="*/ 136 w 218"/>
                <a:gd name="T89" fmla="*/ 33 h 373"/>
                <a:gd name="T90" fmla="*/ 119 w 218"/>
                <a:gd name="T91" fmla="*/ 5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373">
                  <a:moveTo>
                    <a:pt x="140" y="7"/>
                  </a:moveTo>
                  <a:cubicBezTo>
                    <a:pt x="135" y="15"/>
                    <a:pt x="135" y="15"/>
                    <a:pt x="135" y="15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4"/>
                    <a:pt x="113" y="52"/>
                    <a:pt x="88" y="44"/>
                  </a:cubicBezTo>
                  <a:cubicBezTo>
                    <a:pt x="88" y="44"/>
                    <a:pt x="79" y="44"/>
                    <a:pt x="78" y="5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6"/>
                    <a:pt x="26" y="107"/>
                    <a:pt x="22" y="82"/>
                  </a:cubicBezTo>
                  <a:cubicBezTo>
                    <a:pt x="22" y="82"/>
                    <a:pt x="18" y="63"/>
                    <a:pt x="11" y="90"/>
                  </a:cubicBezTo>
                  <a:cubicBezTo>
                    <a:pt x="11" y="90"/>
                    <a:pt x="10" y="120"/>
                    <a:pt x="17" y="125"/>
                  </a:cubicBezTo>
                  <a:cubicBezTo>
                    <a:pt x="17" y="125"/>
                    <a:pt x="41" y="132"/>
                    <a:pt x="43" y="111"/>
                  </a:cubicBezTo>
                  <a:cubicBezTo>
                    <a:pt x="43" y="111"/>
                    <a:pt x="78" y="76"/>
                    <a:pt x="83" y="70"/>
                  </a:cubicBezTo>
                  <a:cubicBezTo>
                    <a:pt x="83" y="70"/>
                    <a:pt x="104" y="82"/>
                    <a:pt x="112" y="78"/>
                  </a:cubicBezTo>
                  <a:cubicBezTo>
                    <a:pt x="112" y="78"/>
                    <a:pt x="120" y="81"/>
                    <a:pt x="103" y="99"/>
                  </a:cubicBezTo>
                  <a:cubicBezTo>
                    <a:pt x="103" y="99"/>
                    <a:pt x="44" y="188"/>
                    <a:pt x="28" y="189"/>
                  </a:cubicBezTo>
                  <a:cubicBezTo>
                    <a:pt x="28" y="189"/>
                    <a:pt x="21" y="209"/>
                    <a:pt x="27" y="220"/>
                  </a:cubicBezTo>
                  <a:cubicBezTo>
                    <a:pt x="27" y="220"/>
                    <a:pt x="47" y="225"/>
                    <a:pt x="51" y="220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6" y="194"/>
                    <a:pt x="80" y="207"/>
                    <a:pt x="67" y="231"/>
                  </a:cubicBezTo>
                  <a:cubicBezTo>
                    <a:pt x="67" y="231"/>
                    <a:pt x="66" y="257"/>
                    <a:pt x="90" y="244"/>
                  </a:cubicBezTo>
                  <a:cubicBezTo>
                    <a:pt x="90" y="244"/>
                    <a:pt x="118" y="236"/>
                    <a:pt x="125" y="255"/>
                  </a:cubicBezTo>
                  <a:cubicBezTo>
                    <a:pt x="125" y="255"/>
                    <a:pt x="77" y="246"/>
                    <a:pt x="3" y="309"/>
                  </a:cubicBezTo>
                  <a:cubicBezTo>
                    <a:pt x="3" y="309"/>
                    <a:pt x="0" y="332"/>
                    <a:pt x="102" y="361"/>
                  </a:cubicBezTo>
                  <a:cubicBezTo>
                    <a:pt x="102" y="361"/>
                    <a:pt x="143" y="373"/>
                    <a:pt x="148" y="32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9" y="288"/>
                    <a:pt x="143" y="283"/>
                    <a:pt x="154" y="280"/>
                  </a:cubicBezTo>
                  <a:cubicBezTo>
                    <a:pt x="179" y="286"/>
                    <a:pt x="179" y="286"/>
                    <a:pt x="179" y="286"/>
                  </a:cubicBezTo>
                  <a:cubicBezTo>
                    <a:pt x="179" y="286"/>
                    <a:pt x="186" y="300"/>
                    <a:pt x="193" y="286"/>
                  </a:cubicBezTo>
                  <a:cubicBezTo>
                    <a:pt x="193" y="286"/>
                    <a:pt x="218" y="277"/>
                    <a:pt x="188" y="262"/>
                  </a:cubicBezTo>
                  <a:cubicBezTo>
                    <a:pt x="142" y="256"/>
                    <a:pt x="142" y="256"/>
                    <a:pt x="142" y="256"/>
                  </a:cubicBezTo>
                  <a:cubicBezTo>
                    <a:pt x="142" y="256"/>
                    <a:pt x="151" y="228"/>
                    <a:pt x="99" y="224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2"/>
                    <a:pt x="102" y="141"/>
                    <a:pt x="75" y="168"/>
                  </a:cubicBezTo>
                  <a:cubicBezTo>
                    <a:pt x="75" y="168"/>
                    <a:pt x="98" y="137"/>
                    <a:pt x="111" y="129"/>
                  </a:cubicBezTo>
                  <a:cubicBezTo>
                    <a:pt x="111" y="129"/>
                    <a:pt x="118" y="129"/>
                    <a:pt x="120" y="111"/>
                  </a:cubicBezTo>
                  <a:cubicBezTo>
                    <a:pt x="120" y="111"/>
                    <a:pt x="130" y="109"/>
                    <a:pt x="141" y="80"/>
                  </a:cubicBezTo>
                  <a:cubicBezTo>
                    <a:pt x="141" y="80"/>
                    <a:pt x="157" y="80"/>
                    <a:pt x="172" y="13"/>
                  </a:cubicBezTo>
                  <a:cubicBezTo>
                    <a:pt x="172" y="13"/>
                    <a:pt x="152" y="0"/>
                    <a:pt x="140" y="7"/>
                  </a:cubicBezTo>
                  <a:close/>
                  <a:moveTo>
                    <a:pt x="129" y="314"/>
                  </a:moveTo>
                  <a:cubicBezTo>
                    <a:pt x="123" y="356"/>
                    <a:pt x="63" y="330"/>
                    <a:pt x="63" y="330"/>
                  </a:cubicBezTo>
                  <a:cubicBezTo>
                    <a:pt x="32" y="324"/>
                    <a:pt x="79" y="301"/>
                    <a:pt x="79" y="301"/>
                  </a:cubicBezTo>
                  <a:cubicBezTo>
                    <a:pt x="114" y="283"/>
                    <a:pt x="114" y="283"/>
                    <a:pt x="114" y="283"/>
                  </a:cubicBezTo>
                  <a:cubicBezTo>
                    <a:pt x="145" y="270"/>
                    <a:pt x="129" y="314"/>
                    <a:pt x="129" y="314"/>
                  </a:cubicBezTo>
                  <a:close/>
                  <a:moveTo>
                    <a:pt x="119" y="50"/>
                  </a:moveTo>
                  <a:cubicBezTo>
                    <a:pt x="119" y="50"/>
                    <a:pt x="118" y="45"/>
                    <a:pt x="123" y="42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28" y="63"/>
                    <a:pt x="11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6375400" y="2355850"/>
              <a:ext cx="836613" cy="1490663"/>
            </a:xfrm>
            <a:custGeom>
              <a:avLst/>
              <a:gdLst>
                <a:gd name="T0" fmla="*/ 115 w 197"/>
                <a:gd name="T1" fmla="*/ 250 h 350"/>
                <a:gd name="T2" fmla="*/ 144 w 197"/>
                <a:gd name="T3" fmla="*/ 194 h 350"/>
                <a:gd name="T4" fmla="*/ 141 w 197"/>
                <a:gd name="T5" fmla="*/ 178 h 350"/>
                <a:gd name="T6" fmla="*/ 145 w 197"/>
                <a:gd name="T7" fmla="*/ 168 h 350"/>
                <a:gd name="T8" fmla="*/ 137 w 197"/>
                <a:gd name="T9" fmla="*/ 162 h 350"/>
                <a:gd name="T10" fmla="*/ 119 w 197"/>
                <a:gd name="T11" fmla="*/ 145 h 350"/>
                <a:gd name="T12" fmla="*/ 129 w 197"/>
                <a:gd name="T13" fmla="*/ 132 h 350"/>
                <a:gd name="T14" fmla="*/ 171 w 197"/>
                <a:gd name="T15" fmla="*/ 107 h 350"/>
                <a:gd name="T16" fmla="*/ 191 w 197"/>
                <a:gd name="T17" fmla="*/ 60 h 350"/>
                <a:gd name="T18" fmla="*/ 181 w 197"/>
                <a:gd name="T19" fmla="*/ 46 h 350"/>
                <a:gd name="T20" fmla="*/ 168 w 197"/>
                <a:gd name="T21" fmla="*/ 62 h 350"/>
                <a:gd name="T22" fmla="*/ 133 w 197"/>
                <a:gd name="T23" fmla="*/ 90 h 350"/>
                <a:gd name="T24" fmla="*/ 151 w 197"/>
                <a:gd name="T25" fmla="*/ 35 h 350"/>
                <a:gd name="T26" fmla="*/ 149 w 197"/>
                <a:gd name="T27" fmla="*/ 15 h 350"/>
                <a:gd name="T28" fmla="*/ 137 w 197"/>
                <a:gd name="T29" fmla="*/ 30 h 350"/>
                <a:gd name="T30" fmla="*/ 90 w 197"/>
                <a:gd name="T31" fmla="*/ 123 h 350"/>
                <a:gd name="T32" fmla="*/ 60 w 197"/>
                <a:gd name="T33" fmla="*/ 138 h 350"/>
                <a:gd name="T34" fmla="*/ 45 w 197"/>
                <a:gd name="T35" fmla="*/ 154 h 350"/>
                <a:gd name="T36" fmla="*/ 69 w 197"/>
                <a:gd name="T37" fmla="*/ 173 h 350"/>
                <a:gd name="T38" fmla="*/ 41 w 197"/>
                <a:gd name="T39" fmla="*/ 234 h 350"/>
                <a:gd name="T40" fmla="*/ 32 w 197"/>
                <a:gd name="T41" fmla="*/ 251 h 350"/>
                <a:gd name="T42" fmla="*/ 52 w 197"/>
                <a:gd name="T43" fmla="*/ 265 h 350"/>
                <a:gd name="T44" fmla="*/ 85 w 197"/>
                <a:gd name="T45" fmla="*/ 246 h 350"/>
                <a:gd name="T46" fmla="*/ 88 w 197"/>
                <a:gd name="T47" fmla="*/ 253 h 350"/>
                <a:gd name="T48" fmla="*/ 78 w 197"/>
                <a:gd name="T49" fmla="*/ 281 h 350"/>
                <a:gd name="T50" fmla="*/ 48 w 197"/>
                <a:gd name="T51" fmla="*/ 302 h 350"/>
                <a:gd name="T52" fmla="*/ 34 w 197"/>
                <a:gd name="T53" fmla="*/ 306 h 350"/>
                <a:gd name="T54" fmla="*/ 31 w 197"/>
                <a:gd name="T55" fmla="*/ 339 h 350"/>
                <a:gd name="T56" fmla="*/ 51 w 197"/>
                <a:gd name="T57" fmla="*/ 332 h 350"/>
                <a:gd name="T58" fmla="*/ 65 w 197"/>
                <a:gd name="T59" fmla="*/ 309 h 350"/>
                <a:gd name="T60" fmla="*/ 108 w 197"/>
                <a:gd name="T61" fmla="*/ 342 h 350"/>
                <a:gd name="T62" fmla="*/ 115 w 197"/>
                <a:gd name="T63" fmla="*/ 309 h 350"/>
                <a:gd name="T64" fmla="*/ 115 w 197"/>
                <a:gd name="T65" fmla="*/ 250 h 350"/>
                <a:gd name="T66" fmla="*/ 85 w 197"/>
                <a:gd name="T67" fmla="*/ 220 h 350"/>
                <a:gd name="T68" fmla="*/ 66 w 197"/>
                <a:gd name="T69" fmla="*/ 232 h 350"/>
                <a:gd name="T70" fmla="*/ 82 w 197"/>
                <a:gd name="T71" fmla="*/ 178 h 350"/>
                <a:gd name="T72" fmla="*/ 106 w 197"/>
                <a:gd name="T73" fmla="*/ 154 h 350"/>
                <a:gd name="T74" fmla="*/ 95 w 197"/>
                <a:gd name="T75" fmla="*/ 197 h 350"/>
                <a:gd name="T76" fmla="*/ 85 w 197"/>
                <a:gd name="T77" fmla="*/ 22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350">
                  <a:moveTo>
                    <a:pt x="115" y="250"/>
                  </a:moveTo>
                  <a:cubicBezTo>
                    <a:pt x="115" y="250"/>
                    <a:pt x="109" y="233"/>
                    <a:pt x="144" y="194"/>
                  </a:cubicBezTo>
                  <a:cubicBezTo>
                    <a:pt x="141" y="178"/>
                    <a:pt x="141" y="178"/>
                    <a:pt x="141" y="178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62"/>
                    <a:pt x="136" y="145"/>
                    <a:pt x="119" y="145"/>
                  </a:cubicBezTo>
                  <a:cubicBezTo>
                    <a:pt x="119" y="145"/>
                    <a:pt x="110" y="143"/>
                    <a:pt x="129" y="132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7" y="52"/>
                    <a:pt x="181" y="46"/>
                  </a:cubicBezTo>
                  <a:cubicBezTo>
                    <a:pt x="181" y="46"/>
                    <a:pt x="179" y="56"/>
                    <a:pt x="168" y="62"/>
                  </a:cubicBezTo>
                  <a:cubicBezTo>
                    <a:pt x="157" y="67"/>
                    <a:pt x="141" y="81"/>
                    <a:pt x="133" y="90"/>
                  </a:cubicBezTo>
                  <a:cubicBezTo>
                    <a:pt x="133" y="90"/>
                    <a:pt x="150" y="45"/>
                    <a:pt x="151" y="35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38" y="0"/>
                    <a:pt x="137" y="30"/>
                  </a:cubicBezTo>
                  <a:cubicBezTo>
                    <a:pt x="90" y="123"/>
                    <a:pt x="90" y="123"/>
                    <a:pt x="90" y="123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60" y="138"/>
                    <a:pt x="32" y="132"/>
                    <a:pt x="45" y="154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41" y="234"/>
                    <a:pt x="41" y="234"/>
                    <a:pt x="41" y="234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85" y="246"/>
                    <a:pt x="85" y="246"/>
                    <a:pt x="85" y="246"/>
                  </a:cubicBezTo>
                  <a:cubicBezTo>
                    <a:pt x="85" y="246"/>
                    <a:pt x="89" y="246"/>
                    <a:pt x="88" y="253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78" y="281"/>
                    <a:pt x="56" y="303"/>
                    <a:pt x="48" y="302"/>
                  </a:cubicBezTo>
                  <a:cubicBezTo>
                    <a:pt x="48" y="302"/>
                    <a:pt x="45" y="302"/>
                    <a:pt x="34" y="306"/>
                  </a:cubicBezTo>
                  <a:cubicBezTo>
                    <a:pt x="34" y="306"/>
                    <a:pt x="0" y="323"/>
                    <a:pt x="31" y="339"/>
                  </a:cubicBezTo>
                  <a:cubicBezTo>
                    <a:pt x="31" y="339"/>
                    <a:pt x="41" y="350"/>
                    <a:pt x="51" y="332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108" y="342"/>
                    <a:pt x="108" y="342"/>
                    <a:pt x="108" y="342"/>
                  </a:cubicBezTo>
                  <a:cubicBezTo>
                    <a:pt x="108" y="342"/>
                    <a:pt x="117" y="330"/>
                    <a:pt x="115" y="309"/>
                  </a:cubicBezTo>
                  <a:lnTo>
                    <a:pt x="115" y="250"/>
                  </a:lnTo>
                  <a:close/>
                  <a:moveTo>
                    <a:pt x="85" y="220"/>
                  </a:moveTo>
                  <a:cubicBezTo>
                    <a:pt x="66" y="232"/>
                    <a:pt x="66" y="232"/>
                    <a:pt x="66" y="232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7" y="161"/>
                    <a:pt x="106" y="154"/>
                    <a:pt x="106" y="154"/>
                  </a:cubicBezTo>
                  <a:cubicBezTo>
                    <a:pt x="105" y="170"/>
                    <a:pt x="95" y="197"/>
                    <a:pt x="95" y="197"/>
                  </a:cubicBezTo>
                  <a:cubicBezTo>
                    <a:pt x="90" y="212"/>
                    <a:pt x="85" y="220"/>
                    <a:pt x="85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2"/>
            <p:cNvSpPr/>
            <p:nvPr/>
          </p:nvSpPr>
          <p:spPr bwMode="auto">
            <a:xfrm>
              <a:off x="6842125" y="3475038"/>
              <a:ext cx="296863" cy="265113"/>
            </a:xfrm>
            <a:custGeom>
              <a:avLst/>
              <a:gdLst>
                <a:gd name="T0" fmla="*/ 51 w 70"/>
                <a:gd name="T1" fmla="*/ 9 h 62"/>
                <a:gd name="T2" fmla="*/ 22 w 70"/>
                <a:gd name="T3" fmla="*/ 0 h 62"/>
                <a:gd name="T4" fmla="*/ 18 w 70"/>
                <a:gd name="T5" fmla="*/ 12 h 62"/>
                <a:gd name="T6" fmla="*/ 37 w 70"/>
                <a:gd name="T7" fmla="*/ 39 h 62"/>
                <a:gd name="T8" fmla="*/ 57 w 70"/>
                <a:gd name="T9" fmla="*/ 44 h 62"/>
                <a:gd name="T10" fmla="*/ 64 w 70"/>
                <a:gd name="T11" fmla="*/ 30 h 62"/>
                <a:gd name="T12" fmla="*/ 51 w 70"/>
                <a:gd name="T13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2">
                  <a:moveTo>
                    <a:pt x="51" y="9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0" y="1"/>
                    <a:pt x="18" y="12"/>
                  </a:cubicBezTo>
                  <a:cubicBezTo>
                    <a:pt x="18" y="12"/>
                    <a:pt x="32" y="27"/>
                    <a:pt x="37" y="39"/>
                  </a:cubicBezTo>
                  <a:cubicBezTo>
                    <a:pt x="37" y="39"/>
                    <a:pt x="42" y="62"/>
                    <a:pt x="57" y="4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70" y="17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3"/>
            <p:cNvSpPr/>
            <p:nvPr/>
          </p:nvSpPr>
          <p:spPr bwMode="auto">
            <a:xfrm>
              <a:off x="519271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0 w 39"/>
                <a:gd name="T11" fmla="*/ 50 h 50"/>
                <a:gd name="T12" fmla="*/ 7 w 39"/>
                <a:gd name="T13" fmla="*/ 48 h 50"/>
                <a:gd name="T14" fmla="*/ 4 w 39"/>
                <a:gd name="T15" fmla="*/ 50 h 50"/>
                <a:gd name="T16" fmla="*/ 2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2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0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4" y="49"/>
                    <a:pt x="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2" y="20"/>
                    <a:pt x="2" y="13"/>
                  </a:cubicBezTo>
                  <a:cubicBezTo>
                    <a:pt x="2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4"/>
            <p:cNvSpPr/>
            <p:nvPr/>
          </p:nvSpPr>
          <p:spPr bwMode="auto">
            <a:xfrm>
              <a:off x="5387975" y="4046538"/>
              <a:ext cx="249238" cy="204788"/>
            </a:xfrm>
            <a:custGeom>
              <a:avLst/>
              <a:gdLst>
                <a:gd name="T0" fmla="*/ 0 w 59"/>
                <a:gd name="T1" fmla="*/ 47 h 48"/>
                <a:gd name="T2" fmla="*/ 8 w 59"/>
                <a:gd name="T3" fmla="*/ 40 h 48"/>
                <a:gd name="T4" fmla="*/ 8 w 59"/>
                <a:gd name="T5" fmla="*/ 8 h 48"/>
                <a:gd name="T6" fmla="*/ 0 w 59"/>
                <a:gd name="T7" fmla="*/ 2 h 48"/>
                <a:gd name="T8" fmla="*/ 0 w 59"/>
                <a:gd name="T9" fmla="*/ 0 h 48"/>
                <a:gd name="T10" fmla="*/ 24 w 59"/>
                <a:gd name="T11" fmla="*/ 0 h 48"/>
                <a:gd name="T12" fmla="*/ 24 w 59"/>
                <a:gd name="T13" fmla="*/ 2 h 48"/>
                <a:gd name="T14" fmla="*/ 17 w 59"/>
                <a:gd name="T15" fmla="*/ 8 h 48"/>
                <a:gd name="T16" fmla="*/ 17 w 59"/>
                <a:gd name="T17" fmla="*/ 22 h 48"/>
                <a:gd name="T18" fmla="*/ 43 w 59"/>
                <a:gd name="T19" fmla="*/ 22 h 48"/>
                <a:gd name="T20" fmla="*/ 43 w 59"/>
                <a:gd name="T21" fmla="*/ 8 h 48"/>
                <a:gd name="T22" fmla="*/ 35 w 59"/>
                <a:gd name="T23" fmla="*/ 2 h 48"/>
                <a:gd name="T24" fmla="*/ 35 w 59"/>
                <a:gd name="T25" fmla="*/ 0 h 48"/>
                <a:gd name="T26" fmla="*/ 59 w 59"/>
                <a:gd name="T27" fmla="*/ 0 h 48"/>
                <a:gd name="T28" fmla="*/ 59 w 59"/>
                <a:gd name="T29" fmla="*/ 2 h 48"/>
                <a:gd name="T30" fmla="*/ 52 w 59"/>
                <a:gd name="T31" fmla="*/ 8 h 48"/>
                <a:gd name="T32" fmla="*/ 52 w 59"/>
                <a:gd name="T33" fmla="*/ 41 h 48"/>
                <a:gd name="T34" fmla="*/ 59 w 59"/>
                <a:gd name="T35" fmla="*/ 47 h 48"/>
                <a:gd name="T36" fmla="*/ 59 w 59"/>
                <a:gd name="T37" fmla="*/ 48 h 48"/>
                <a:gd name="T38" fmla="*/ 35 w 59"/>
                <a:gd name="T39" fmla="*/ 48 h 48"/>
                <a:gd name="T40" fmla="*/ 35 w 59"/>
                <a:gd name="T41" fmla="*/ 47 h 48"/>
                <a:gd name="T42" fmla="*/ 43 w 59"/>
                <a:gd name="T43" fmla="*/ 40 h 48"/>
                <a:gd name="T44" fmla="*/ 43 w 59"/>
                <a:gd name="T45" fmla="*/ 26 h 48"/>
                <a:gd name="T46" fmla="*/ 17 w 59"/>
                <a:gd name="T47" fmla="*/ 26 h 48"/>
                <a:gd name="T48" fmla="*/ 17 w 59"/>
                <a:gd name="T49" fmla="*/ 41 h 48"/>
                <a:gd name="T50" fmla="*/ 24 w 59"/>
                <a:gd name="T51" fmla="*/ 47 h 48"/>
                <a:gd name="T52" fmla="*/ 24 w 59"/>
                <a:gd name="T53" fmla="*/ 48 h 48"/>
                <a:gd name="T54" fmla="*/ 0 w 59"/>
                <a:gd name="T55" fmla="*/ 48 h 48"/>
                <a:gd name="T56" fmla="*/ 0 w 59"/>
                <a:gd name="T5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48">
                  <a:moveTo>
                    <a:pt x="0" y="47"/>
                  </a:moveTo>
                  <a:cubicBezTo>
                    <a:pt x="7" y="47"/>
                    <a:pt x="8" y="45"/>
                    <a:pt x="8" y="4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2" y="2"/>
                    <a:pt x="35" y="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3" y="2"/>
                    <a:pt x="52" y="3"/>
                    <a:pt x="52" y="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5"/>
                    <a:pt x="53" y="47"/>
                    <a:pt x="59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3" y="47"/>
                    <a:pt x="43" y="45"/>
                    <a:pt x="43" y="40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5"/>
                    <a:pt x="17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5"/>
            <p:cNvSpPr>
              <a:spLocks noEditPoints="1"/>
            </p:cNvSpPr>
            <p:nvPr/>
          </p:nvSpPr>
          <p:spPr bwMode="auto">
            <a:xfrm>
              <a:off x="5649913" y="4046538"/>
              <a:ext cx="258763" cy="204788"/>
            </a:xfrm>
            <a:custGeom>
              <a:avLst/>
              <a:gdLst>
                <a:gd name="T0" fmla="*/ 18 w 61"/>
                <a:gd name="T1" fmla="*/ 30 h 48"/>
                <a:gd name="T2" fmla="*/ 28 w 61"/>
                <a:gd name="T3" fmla="*/ 10 h 48"/>
                <a:gd name="T4" fmla="*/ 38 w 61"/>
                <a:gd name="T5" fmla="*/ 30 h 48"/>
                <a:gd name="T6" fmla="*/ 18 w 61"/>
                <a:gd name="T7" fmla="*/ 30 h 48"/>
                <a:gd name="T8" fmla="*/ 61 w 61"/>
                <a:gd name="T9" fmla="*/ 47 h 48"/>
                <a:gd name="T10" fmla="*/ 53 w 61"/>
                <a:gd name="T11" fmla="*/ 41 h 48"/>
                <a:gd name="T12" fmla="*/ 31 w 61"/>
                <a:gd name="T13" fmla="*/ 0 h 48"/>
                <a:gd name="T14" fmla="*/ 29 w 61"/>
                <a:gd name="T15" fmla="*/ 0 h 48"/>
                <a:gd name="T16" fmla="*/ 11 w 61"/>
                <a:gd name="T17" fmla="*/ 35 h 48"/>
                <a:gd name="T18" fmla="*/ 5 w 61"/>
                <a:gd name="T19" fmla="*/ 45 h 48"/>
                <a:gd name="T20" fmla="*/ 0 w 61"/>
                <a:gd name="T21" fmla="*/ 47 h 48"/>
                <a:gd name="T22" fmla="*/ 0 w 61"/>
                <a:gd name="T23" fmla="*/ 48 h 48"/>
                <a:gd name="T24" fmla="*/ 18 w 61"/>
                <a:gd name="T25" fmla="*/ 48 h 48"/>
                <a:gd name="T26" fmla="*/ 18 w 61"/>
                <a:gd name="T27" fmla="*/ 47 h 48"/>
                <a:gd name="T28" fmla="*/ 12 w 61"/>
                <a:gd name="T29" fmla="*/ 44 h 48"/>
                <a:gd name="T30" fmla="*/ 12 w 61"/>
                <a:gd name="T31" fmla="*/ 41 h 48"/>
                <a:gd name="T32" fmla="*/ 16 w 61"/>
                <a:gd name="T33" fmla="*/ 33 h 48"/>
                <a:gd name="T34" fmla="*/ 39 w 61"/>
                <a:gd name="T35" fmla="*/ 33 h 48"/>
                <a:gd name="T36" fmla="*/ 43 w 61"/>
                <a:gd name="T37" fmla="*/ 40 h 48"/>
                <a:gd name="T38" fmla="*/ 44 w 61"/>
                <a:gd name="T39" fmla="*/ 44 h 48"/>
                <a:gd name="T40" fmla="*/ 38 w 61"/>
                <a:gd name="T41" fmla="*/ 47 h 48"/>
                <a:gd name="T42" fmla="*/ 38 w 61"/>
                <a:gd name="T43" fmla="*/ 48 h 48"/>
                <a:gd name="T44" fmla="*/ 61 w 61"/>
                <a:gd name="T45" fmla="*/ 48 h 48"/>
                <a:gd name="T46" fmla="*/ 61 w 61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8">
                  <a:moveTo>
                    <a:pt x="18" y="3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30"/>
                    <a:pt x="38" y="30"/>
                    <a:pt x="38" y="30"/>
                  </a:cubicBezTo>
                  <a:lnTo>
                    <a:pt x="18" y="30"/>
                  </a:lnTo>
                  <a:close/>
                  <a:moveTo>
                    <a:pt x="61" y="47"/>
                  </a:moveTo>
                  <a:cubicBezTo>
                    <a:pt x="57" y="47"/>
                    <a:pt x="55" y="46"/>
                    <a:pt x="53" y="4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8"/>
                    <a:pt x="7" y="44"/>
                    <a:pt x="5" y="45"/>
                  </a:cubicBezTo>
                  <a:cubicBezTo>
                    <a:pt x="3" y="47"/>
                    <a:pt x="2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2" y="47"/>
                    <a:pt x="12" y="44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1"/>
                    <a:pt x="44" y="43"/>
                    <a:pt x="44" y="44"/>
                  </a:cubicBezTo>
                  <a:cubicBezTo>
                    <a:pt x="44" y="47"/>
                    <a:pt x="42" y="47"/>
                    <a:pt x="38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61" y="48"/>
                    <a:pt x="61" y="48"/>
                    <a:pt x="61" y="48"/>
                  </a:cubicBezTo>
                  <a:lnTo>
                    <a:pt x="6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6"/>
            <p:cNvSpPr/>
            <p:nvPr/>
          </p:nvSpPr>
          <p:spPr bwMode="auto">
            <a:xfrm>
              <a:off x="5918200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7"/>
            <p:cNvSpPr>
              <a:spLocks noEditPoints="1"/>
            </p:cNvSpPr>
            <p:nvPr/>
          </p:nvSpPr>
          <p:spPr bwMode="auto">
            <a:xfrm>
              <a:off x="6184900" y="4046538"/>
              <a:ext cx="246063" cy="204788"/>
            </a:xfrm>
            <a:custGeom>
              <a:avLst/>
              <a:gdLst>
                <a:gd name="T0" fmla="*/ 17 w 58"/>
                <a:gd name="T1" fmla="*/ 6 h 48"/>
                <a:gd name="T2" fmla="*/ 21 w 58"/>
                <a:gd name="T3" fmla="*/ 3 h 48"/>
                <a:gd name="T4" fmla="*/ 41 w 58"/>
                <a:gd name="T5" fmla="*/ 8 h 48"/>
                <a:gd name="T6" fmla="*/ 49 w 58"/>
                <a:gd name="T7" fmla="*/ 25 h 48"/>
                <a:gd name="T8" fmla="*/ 22 w 58"/>
                <a:gd name="T9" fmla="*/ 46 h 48"/>
                <a:gd name="T10" fmla="*/ 17 w 58"/>
                <a:gd name="T11" fmla="*/ 43 h 48"/>
                <a:gd name="T12" fmla="*/ 17 w 58"/>
                <a:gd name="T13" fmla="*/ 6 h 48"/>
                <a:gd name="T14" fmla="*/ 0 w 58"/>
                <a:gd name="T15" fmla="*/ 48 h 48"/>
                <a:gd name="T16" fmla="*/ 25 w 58"/>
                <a:gd name="T17" fmla="*/ 48 h 48"/>
                <a:gd name="T18" fmla="*/ 58 w 58"/>
                <a:gd name="T19" fmla="*/ 25 h 48"/>
                <a:gd name="T20" fmla="*/ 23 w 58"/>
                <a:gd name="T21" fmla="*/ 0 h 48"/>
                <a:gd name="T22" fmla="*/ 0 w 58"/>
                <a:gd name="T23" fmla="*/ 0 h 48"/>
                <a:gd name="T24" fmla="*/ 0 w 58"/>
                <a:gd name="T25" fmla="*/ 2 h 48"/>
                <a:gd name="T26" fmla="*/ 8 w 58"/>
                <a:gd name="T27" fmla="*/ 8 h 48"/>
                <a:gd name="T28" fmla="*/ 8 w 58"/>
                <a:gd name="T29" fmla="*/ 41 h 48"/>
                <a:gd name="T30" fmla="*/ 0 w 58"/>
                <a:gd name="T31" fmla="*/ 47 h 48"/>
                <a:gd name="T32" fmla="*/ 0 w 58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48">
                  <a:moveTo>
                    <a:pt x="17" y="6"/>
                  </a:moveTo>
                  <a:cubicBezTo>
                    <a:pt x="17" y="5"/>
                    <a:pt x="17" y="3"/>
                    <a:pt x="21" y="3"/>
                  </a:cubicBezTo>
                  <a:cubicBezTo>
                    <a:pt x="32" y="3"/>
                    <a:pt x="36" y="5"/>
                    <a:pt x="41" y="8"/>
                  </a:cubicBezTo>
                  <a:cubicBezTo>
                    <a:pt x="47" y="13"/>
                    <a:pt x="49" y="19"/>
                    <a:pt x="49" y="25"/>
                  </a:cubicBezTo>
                  <a:cubicBezTo>
                    <a:pt x="49" y="46"/>
                    <a:pt x="27" y="46"/>
                    <a:pt x="22" y="46"/>
                  </a:cubicBezTo>
                  <a:cubicBezTo>
                    <a:pt x="18" y="46"/>
                    <a:pt x="17" y="45"/>
                    <a:pt x="17" y="43"/>
                  </a:cubicBezTo>
                  <a:lnTo>
                    <a:pt x="17" y="6"/>
                  </a:lnTo>
                  <a:close/>
                  <a:moveTo>
                    <a:pt x="0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51" y="48"/>
                    <a:pt x="58" y="34"/>
                    <a:pt x="58" y="25"/>
                  </a:cubicBezTo>
                  <a:cubicBezTo>
                    <a:pt x="58" y="8"/>
                    <a:pt x="44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8" y="3"/>
                    <a:pt x="8" y="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6"/>
                    <a:pt x="7" y="47"/>
                    <a:pt x="0" y="47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8"/>
            <p:cNvSpPr>
              <a:spLocks noEditPoints="1"/>
            </p:cNvSpPr>
            <p:nvPr/>
          </p:nvSpPr>
          <p:spPr bwMode="auto">
            <a:xfrm>
              <a:off x="6456363" y="4041775"/>
              <a:ext cx="241300" cy="212725"/>
            </a:xfrm>
            <a:custGeom>
              <a:avLst/>
              <a:gdLst>
                <a:gd name="T0" fmla="*/ 29 w 57"/>
                <a:gd name="T1" fmla="*/ 48 h 50"/>
                <a:gd name="T2" fmla="*/ 10 w 57"/>
                <a:gd name="T3" fmla="*/ 25 h 50"/>
                <a:gd name="T4" fmla="*/ 29 w 57"/>
                <a:gd name="T5" fmla="*/ 3 h 50"/>
                <a:gd name="T6" fmla="*/ 47 w 57"/>
                <a:gd name="T7" fmla="*/ 25 h 50"/>
                <a:gd name="T8" fmla="*/ 29 w 57"/>
                <a:gd name="T9" fmla="*/ 48 h 50"/>
                <a:gd name="T10" fmla="*/ 29 w 57"/>
                <a:gd name="T11" fmla="*/ 50 h 50"/>
                <a:gd name="T12" fmla="*/ 57 w 57"/>
                <a:gd name="T13" fmla="*/ 26 h 50"/>
                <a:gd name="T14" fmla="*/ 29 w 57"/>
                <a:gd name="T15" fmla="*/ 0 h 50"/>
                <a:gd name="T16" fmla="*/ 0 w 57"/>
                <a:gd name="T17" fmla="*/ 26 h 50"/>
                <a:gd name="T18" fmla="*/ 29 w 57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0">
                  <a:moveTo>
                    <a:pt x="29" y="48"/>
                  </a:moveTo>
                  <a:cubicBezTo>
                    <a:pt x="19" y="48"/>
                    <a:pt x="10" y="41"/>
                    <a:pt x="10" y="25"/>
                  </a:cubicBezTo>
                  <a:cubicBezTo>
                    <a:pt x="10" y="9"/>
                    <a:pt x="20" y="3"/>
                    <a:pt x="29" y="3"/>
                  </a:cubicBezTo>
                  <a:cubicBezTo>
                    <a:pt x="38" y="3"/>
                    <a:pt x="47" y="9"/>
                    <a:pt x="47" y="25"/>
                  </a:cubicBezTo>
                  <a:cubicBezTo>
                    <a:pt x="47" y="41"/>
                    <a:pt x="38" y="48"/>
                    <a:pt x="29" y="48"/>
                  </a:cubicBezTo>
                  <a:close/>
                  <a:moveTo>
                    <a:pt x="29" y="50"/>
                  </a:moveTo>
                  <a:cubicBezTo>
                    <a:pt x="44" y="50"/>
                    <a:pt x="57" y="41"/>
                    <a:pt x="57" y="26"/>
                  </a:cubicBezTo>
                  <a:cubicBezTo>
                    <a:pt x="57" y="9"/>
                    <a:pt x="43" y="0"/>
                    <a:pt x="29" y="0"/>
                  </a:cubicBezTo>
                  <a:cubicBezTo>
                    <a:pt x="14" y="0"/>
                    <a:pt x="0" y="9"/>
                    <a:pt x="0" y="26"/>
                  </a:cubicBezTo>
                  <a:cubicBezTo>
                    <a:pt x="0" y="41"/>
                    <a:pt x="13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9"/>
            <p:cNvSpPr/>
            <p:nvPr/>
          </p:nvSpPr>
          <p:spPr bwMode="auto">
            <a:xfrm>
              <a:off x="6715125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3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1 w 60"/>
                <a:gd name="T15" fmla="*/ 47 h 49"/>
                <a:gd name="T16" fmla="*/ 21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9 w 60"/>
                <a:gd name="T23" fmla="*/ 38 h 49"/>
                <a:gd name="T24" fmla="*/ 9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9" y="46"/>
                    <a:pt x="9" y="3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0"/>
            <p:cNvSpPr/>
            <p:nvPr/>
          </p:nvSpPr>
          <p:spPr bwMode="auto">
            <a:xfrm>
              <a:off x="6991350" y="4041775"/>
              <a:ext cx="246063" cy="212725"/>
            </a:xfrm>
            <a:custGeom>
              <a:avLst/>
              <a:gdLst>
                <a:gd name="T0" fmla="*/ 58 w 58"/>
                <a:gd name="T1" fmla="*/ 25 h 50"/>
                <a:gd name="T2" fmla="*/ 52 w 58"/>
                <a:gd name="T3" fmla="*/ 31 h 50"/>
                <a:gd name="T4" fmla="*/ 52 w 58"/>
                <a:gd name="T5" fmla="*/ 45 h 50"/>
                <a:gd name="T6" fmla="*/ 31 w 58"/>
                <a:gd name="T7" fmla="*/ 50 h 50"/>
                <a:gd name="T8" fmla="*/ 7 w 58"/>
                <a:gd name="T9" fmla="*/ 43 h 50"/>
                <a:gd name="T10" fmla="*/ 0 w 58"/>
                <a:gd name="T11" fmla="*/ 25 h 50"/>
                <a:gd name="T12" fmla="*/ 29 w 58"/>
                <a:gd name="T13" fmla="*/ 0 h 50"/>
                <a:gd name="T14" fmla="*/ 45 w 58"/>
                <a:gd name="T15" fmla="*/ 3 h 50"/>
                <a:gd name="T16" fmla="*/ 49 w 58"/>
                <a:gd name="T17" fmla="*/ 0 h 50"/>
                <a:gd name="T18" fmla="*/ 51 w 58"/>
                <a:gd name="T19" fmla="*/ 0 h 50"/>
                <a:gd name="T20" fmla="*/ 52 w 58"/>
                <a:gd name="T21" fmla="*/ 16 h 50"/>
                <a:gd name="T22" fmla="*/ 50 w 58"/>
                <a:gd name="T23" fmla="*/ 16 h 50"/>
                <a:gd name="T24" fmla="*/ 31 w 58"/>
                <a:gd name="T25" fmla="*/ 3 h 50"/>
                <a:gd name="T26" fmla="*/ 9 w 58"/>
                <a:gd name="T27" fmla="*/ 26 h 50"/>
                <a:gd name="T28" fmla="*/ 32 w 58"/>
                <a:gd name="T29" fmla="*/ 48 h 50"/>
                <a:gd name="T30" fmla="*/ 44 w 58"/>
                <a:gd name="T31" fmla="*/ 43 h 50"/>
                <a:gd name="T32" fmla="*/ 44 w 58"/>
                <a:gd name="T33" fmla="*/ 32 h 50"/>
                <a:gd name="T34" fmla="*/ 36 w 58"/>
                <a:gd name="T35" fmla="*/ 25 h 50"/>
                <a:gd name="T36" fmla="*/ 36 w 58"/>
                <a:gd name="T37" fmla="*/ 24 h 50"/>
                <a:gd name="T38" fmla="*/ 58 w 58"/>
                <a:gd name="T39" fmla="*/ 24 h 50"/>
                <a:gd name="T40" fmla="*/ 58 w 58"/>
                <a:gd name="T41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0">
                  <a:moveTo>
                    <a:pt x="58" y="25"/>
                  </a:moveTo>
                  <a:cubicBezTo>
                    <a:pt x="55" y="25"/>
                    <a:pt x="52" y="26"/>
                    <a:pt x="52" y="3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6"/>
                    <a:pt x="41" y="50"/>
                    <a:pt x="31" y="50"/>
                  </a:cubicBezTo>
                  <a:cubicBezTo>
                    <a:pt x="23" y="50"/>
                    <a:pt x="13" y="48"/>
                    <a:pt x="7" y="43"/>
                  </a:cubicBezTo>
                  <a:cubicBezTo>
                    <a:pt x="2" y="38"/>
                    <a:pt x="0" y="34"/>
                    <a:pt x="0" y="2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8" y="0"/>
                    <a:pt x="42" y="3"/>
                    <a:pt x="45" y="3"/>
                  </a:cubicBezTo>
                  <a:cubicBezTo>
                    <a:pt x="46" y="3"/>
                    <a:pt x="48" y="2"/>
                    <a:pt x="4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7" y="11"/>
                    <a:pt x="43" y="3"/>
                    <a:pt x="31" y="3"/>
                  </a:cubicBezTo>
                  <a:cubicBezTo>
                    <a:pt x="22" y="3"/>
                    <a:pt x="9" y="8"/>
                    <a:pt x="9" y="26"/>
                  </a:cubicBezTo>
                  <a:cubicBezTo>
                    <a:pt x="9" y="39"/>
                    <a:pt x="19" y="48"/>
                    <a:pt x="32" y="48"/>
                  </a:cubicBezTo>
                  <a:cubicBezTo>
                    <a:pt x="38" y="48"/>
                    <a:pt x="44" y="46"/>
                    <a:pt x="44" y="4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26"/>
                    <a:pt x="42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5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1"/>
            <p:cNvSpPr/>
            <p:nvPr/>
          </p:nvSpPr>
          <p:spPr bwMode="auto">
            <a:xfrm>
              <a:off x="73390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30 h 49"/>
                <a:gd name="T6" fmla="*/ 30 w 60"/>
                <a:gd name="T7" fmla="*/ 49 h 49"/>
                <a:gd name="T8" fmla="*/ 8 w 60"/>
                <a:gd name="T9" fmla="*/ 31 h 49"/>
                <a:gd name="T10" fmla="*/ 8 w 60"/>
                <a:gd name="T11" fmla="*/ 8 h 49"/>
                <a:gd name="T12" fmla="*/ 0 w 60"/>
                <a:gd name="T13" fmla="*/ 2 h 49"/>
                <a:gd name="T14" fmla="*/ 0 w 60"/>
                <a:gd name="T15" fmla="*/ 0 h 49"/>
                <a:gd name="T16" fmla="*/ 25 w 60"/>
                <a:gd name="T17" fmla="*/ 0 h 49"/>
                <a:gd name="T18" fmla="*/ 25 w 60"/>
                <a:gd name="T19" fmla="*/ 2 h 49"/>
                <a:gd name="T20" fmla="*/ 17 w 60"/>
                <a:gd name="T21" fmla="*/ 8 h 49"/>
                <a:gd name="T22" fmla="*/ 17 w 60"/>
                <a:gd name="T23" fmla="*/ 32 h 49"/>
                <a:gd name="T24" fmla="*/ 32 w 60"/>
                <a:gd name="T25" fmla="*/ 46 h 49"/>
                <a:gd name="T26" fmla="*/ 46 w 60"/>
                <a:gd name="T27" fmla="*/ 41 h 49"/>
                <a:gd name="T28" fmla="*/ 48 w 60"/>
                <a:gd name="T29" fmla="*/ 31 h 49"/>
                <a:gd name="T30" fmla="*/ 48 w 60"/>
                <a:gd name="T31" fmla="*/ 11 h 49"/>
                <a:gd name="T32" fmla="*/ 40 w 60"/>
                <a:gd name="T33" fmla="*/ 2 h 49"/>
                <a:gd name="T34" fmla="*/ 40 w 60"/>
                <a:gd name="T35" fmla="*/ 0 h 49"/>
                <a:gd name="T36" fmla="*/ 60 w 60"/>
                <a:gd name="T37" fmla="*/ 0 h 49"/>
                <a:gd name="T38" fmla="*/ 60 w 60"/>
                <a:gd name="T3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4" y="2"/>
                    <a:pt x="52" y="4"/>
                    <a:pt x="52" y="1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6"/>
                    <a:pt x="52" y="49"/>
                    <a:pt x="30" y="49"/>
                  </a:cubicBezTo>
                  <a:cubicBezTo>
                    <a:pt x="8" y="49"/>
                    <a:pt x="8" y="35"/>
                    <a:pt x="8" y="3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7" y="46"/>
                    <a:pt x="32" y="46"/>
                  </a:cubicBezTo>
                  <a:cubicBezTo>
                    <a:pt x="39" y="46"/>
                    <a:pt x="44" y="44"/>
                    <a:pt x="46" y="41"/>
                  </a:cubicBezTo>
                  <a:cubicBezTo>
                    <a:pt x="48" y="39"/>
                    <a:pt x="48" y="37"/>
                    <a:pt x="48" y="3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2"/>
            <p:cNvSpPr/>
            <p:nvPr/>
          </p:nvSpPr>
          <p:spPr bwMode="auto">
            <a:xfrm>
              <a:off x="76057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3"/>
            <p:cNvSpPr/>
            <p:nvPr/>
          </p:nvSpPr>
          <p:spPr bwMode="auto">
            <a:xfrm>
              <a:off x="7872413" y="4046538"/>
              <a:ext cx="111125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4"/>
            <p:cNvSpPr/>
            <p:nvPr/>
          </p:nvSpPr>
          <p:spPr bwMode="auto">
            <a:xfrm>
              <a:off x="7996238" y="4046538"/>
              <a:ext cx="249238" cy="207963"/>
            </a:xfrm>
            <a:custGeom>
              <a:avLst/>
              <a:gdLst>
                <a:gd name="T0" fmla="*/ 59 w 59"/>
                <a:gd name="T1" fmla="*/ 2 h 49"/>
                <a:gd name="T2" fmla="*/ 51 w 59"/>
                <a:gd name="T3" fmla="*/ 9 h 49"/>
                <a:gd name="T4" fmla="*/ 32 w 59"/>
                <a:gd name="T5" fmla="*/ 49 h 49"/>
                <a:gd name="T6" fmla="*/ 31 w 59"/>
                <a:gd name="T7" fmla="*/ 49 h 49"/>
                <a:gd name="T8" fmla="*/ 9 w 59"/>
                <a:gd name="T9" fmla="*/ 9 h 49"/>
                <a:gd name="T10" fmla="*/ 0 w 59"/>
                <a:gd name="T11" fmla="*/ 2 h 49"/>
                <a:gd name="T12" fmla="*/ 0 w 59"/>
                <a:gd name="T13" fmla="*/ 0 h 49"/>
                <a:gd name="T14" fmla="*/ 23 w 59"/>
                <a:gd name="T15" fmla="*/ 0 h 49"/>
                <a:gd name="T16" fmla="*/ 23 w 59"/>
                <a:gd name="T17" fmla="*/ 2 h 49"/>
                <a:gd name="T18" fmla="*/ 17 w 59"/>
                <a:gd name="T19" fmla="*/ 5 h 49"/>
                <a:gd name="T20" fmla="*/ 20 w 59"/>
                <a:gd name="T21" fmla="*/ 12 h 49"/>
                <a:gd name="T22" fmla="*/ 33 w 59"/>
                <a:gd name="T23" fmla="*/ 37 h 49"/>
                <a:gd name="T24" fmla="*/ 46 w 59"/>
                <a:gd name="T25" fmla="*/ 10 h 49"/>
                <a:gd name="T26" fmla="*/ 48 w 59"/>
                <a:gd name="T27" fmla="*/ 5 h 49"/>
                <a:gd name="T28" fmla="*/ 41 w 59"/>
                <a:gd name="T29" fmla="*/ 2 h 49"/>
                <a:gd name="T30" fmla="*/ 41 w 59"/>
                <a:gd name="T31" fmla="*/ 0 h 49"/>
                <a:gd name="T32" fmla="*/ 59 w 59"/>
                <a:gd name="T33" fmla="*/ 0 h 49"/>
                <a:gd name="T34" fmla="*/ 59 w 59"/>
                <a:gd name="T3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49">
                  <a:moveTo>
                    <a:pt x="59" y="2"/>
                  </a:moveTo>
                  <a:cubicBezTo>
                    <a:pt x="55" y="2"/>
                    <a:pt x="54" y="3"/>
                    <a:pt x="51" y="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3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8" y="2"/>
                    <a:pt x="17" y="2"/>
                    <a:pt x="17" y="5"/>
                  </a:cubicBezTo>
                  <a:cubicBezTo>
                    <a:pt x="17" y="6"/>
                    <a:pt x="18" y="9"/>
                    <a:pt x="20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8" y="7"/>
                    <a:pt x="48" y="5"/>
                  </a:cubicBezTo>
                  <a:cubicBezTo>
                    <a:pt x="48" y="2"/>
                    <a:pt x="45" y="2"/>
                    <a:pt x="41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5"/>
            <p:cNvSpPr/>
            <p:nvPr/>
          </p:nvSpPr>
          <p:spPr bwMode="auto">
            <a:xfrm>
              <a:off x="8258175" y="4046538"/>
              <a:ext cx="217488" cy="204788"/>
            </a:xfrm>
            <a:custGeom>
              <a:avLst/>
              <a:gdLst>
                <a:gd name="T0" fmla="*/ 47 w 51"/>
                <a:gd name="T1" fmla="*/ 48 h 48"/>
                <a:gd name="T2" fmla="*/ 0 w 51"/>
                <a:gd name="T3" fmla="*/ 48 h 48"/>
                <a:gd name="T4" fmla="*/ 0 w 51"/>
                <a:gd name="T5" fmla="*/ 47 h 48"/>
                <a:gd name="T6" fmla="*/ 8 w 51"/>
                <a:gd name="T7" fmla="*/ 41 h 48"/>
                <a:gd name="T8" fmla="*/ 8 w 51"/>
                <a:gd name="T9" fmla="*/ 8 h 48"/>
                <a:gd name="T10" fmla="*/ 0 w 51"/>
                <a:gd name="T11" fmla="*/ 2 h 48"/>
                <a:gd name="T12" fmla="*/ 0 w 51"/>
                <a:gd name="T13" fmla="*/ 0 h 48"/>
                <a:gd name="T14" fmla="*/ 47 w 51"/>
                <a:gd name="T15" fmla="*/ 0 h 48"/>
                <a:gd name="T16" fmla="*/ 47 w 51"/>
                <a:gd name="T17" fmla="*/ 11 h 48"/>
                <a:gd name="T18" fmla="*/ 45 w 51"/>
                <a:gd name="T19" fmla="*/ 11 h 48"/>
                <a:gd name="T20" fmla="*/ 31 w 51"/>
                <a:gd name="T21" fmla="*/ 3 h 48"/>
                <a:gd name="T22" fmla="*/ 20 w 51"/>
                <a:gd name="T23" fmla="*/ 3 h 48"/>
                <a:gd name="T24" fmla="*/ 17 w 51"/>
                <a:gd name="T25" fmla="*/ 6 h 48"/>
                <a:gd name="T26" fmla="*/ 17 w 51"/>
                <a:gd name="T27" fmla="*/ 22 h 48"/>
                <a:gd name="T28" fmla="*/ 30 w 51"/>
                <a:gd name="T29" fmla="*/ 22 h 48"/>
                <a:gd name="T30" fmla="*/ 40 w 51"/>
                <a:gd name="T31" fmla="*/ 15 h 48"/>
                <a:gd name="T32" fmla="*/ 42 w 51"/>
                <a:gd name="T33" fmla="*/ 15 h 48"/>
                <a:gd name="T34" fmla="*/ 42 w 51"/>
                <a:gd name="T35" fmla="*/ 32 h 48"/>
                <a:gd name="T36" fmla="*/ 40 w 51"/>
                <a:gd name="T37" fmla="*/ 32 h 48"/>
                <a:gd name="T38" fmla="*/ 30 w 51"/>
                <a:gd name="T39" fmla="*/ 25 h 48"/>
                <a:gd name="T40" fmla="*/ 17 w 51"/>
                <a:gd name="T41" fmla="*/ 25 h 48"/>
                <a:gd name="T42" fmla="*/ 17 w 51"/>
                <a:gd name="T43" fmla="*/ 43 h 48"/>
                <a:gd name="T44" fmla="*/ 30 w 51"/>
                <a:gd name="T45" fmla="*/ 46 h 48"/>
                <a:gd name="T46" fmla="*/ 49 w 51"/>
                <a:gd name="T47" fmla="*/ 36 h 48"/>
                <a:gd name="T48" fmla="*/ 51 w 51"/>
                <a:gd name="T49" fmla="*/ 36 h 48"/>
                <a:gd name="T50" fmla="*/ 47 w 51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48">
                  <a:moveTo>
                    <a:pt x="47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8" y="46"/>
                    <a:pt x="8" y="4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6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3" y="4"/>
                    <a:pt x="41" y="3"/>
                    <a:pt x="3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3"/>
                    <a:pt x="17" y="3"/>
                    <a:pt x="17" y="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8" y="22"/>
                    <a:pt x="39" y="20"/>
                    <a:pt x="40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26"/>
                    <a:pt x="37" y="25"/>
                    <a:pt x="30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6"/>
                    <a:pt x="17" y="46"/>
                    <a:pt x="30" y="46"/>
                  </a:cubicBezTo>
                  <a:cubicBezTo>
                    <a:pt x="41" y="46"/>
                    <a:pt x="45" y="43"/>
                    <a:pt x="49" y="36"/>
                  </a:cubicBezTo>
                  <a:cubicBezTo>
                    <a:pt x="51" y="36"/>
                    <a:pt x="51" y="36"/>
                    <a:pt x="51" y="36"/>
                  </a:cubicBezTo>
                  <a:lnTo>
                    <a:pt x="4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6"/>
            <p:cNvSpPr>
              <a:spLocks noEditPoints="1"/>
            </p:cNvSpPr>
            <p:nvPr/>
          </p:nvSpPr>
          <p:spPr bwMode="auto">
            <a:xfrm>
              <a:off x="8488363" y="4046538"/>
              <a:ext cx="236538" cy="204788"/>
            </a:xfrm>
            <a:custGeom>
              <a:avLst/>
              <a:gdLst>
                <a:gd name="T0" fmla="*/ 16 w 56"/>
                <a:gd name="T1" fmla="*/ 6 h 48"/>
                <a:gd name="T2" fmla="*/ 22 w 56"/>
                <a:gd name="T3" fmla="*/ 3 h 48"/>
                <a:gd name="T4" fmla="*/ 36 w 56"/>
                <a:gd name="T5" fmla="*/ 13 h 48"/>
                <a:gd name="T6" fmla="*/ 16 w 56"/>
                <a:gd name="T7" fmla="*/ 24 h 48"/>
                <a:gd name="T8" fmla="*/ 16 w 56"/>
                <a:gd name="T9" fmla="*/ 6 h 48"/>
                <a:gd name="T10" fmla="*/ 56 w 56"/>
                <a:gd name="T11" fmla="*/ 47 h 48"/>
                <a:gd name="T12" fmla="*/ 48 w 56"/>
                <a:gd name="T13" fmla="*/ 44 h 48"/>
                <a:gd name="T14" fmla="*/ 30 w 56"/>
                <a:gd name="T15" fmla="*/ 25 h 48"/>
                <a:gd name="T16" fmla="*/ 46 w 56"/>
                <a:gd name="T17" fmla="*/ 13 h 48"/>
                <a:gd name="T18" fmla="*/ 24 w 56"/>
                <a:gd name="T19" fmla="*/ 0 h 48"/>
                <a:gd name="T20" fmla="*/ 0 w 56"/>
                <a:gd name="T21" fmla="*/ 0 h 48"/>
                <a:gd name="T22" fmla="*/ 0 w 56"/>
                <a:gd name="T23" fmla="*/ 2 h 48"/>
                <a:gd name="T24" fmla="*/ 7 w 56"/>
                <a:gd name="T25" fmla="*/ 8 h 48"/>
                <a:gd name="T26" fmla="*/ 7 w 56"/>
                <a:gd name="T27" fmla="*/ 40 h 48"/>
                <a:gd name="T28" fmla="*/ 0 w 56"/>
                <a:gd name="T29" fmla="*/ 47 h 48"/>
                <a:gd name="T30" fmla="*/ 0 w 56"/>
                <a:gd name="T31" fmla="*/ 48 h 48"/>
                <a:gd name="T32" fmla="*/ 24 w 56"/>
                <a:gd name="T33" fmla="*/ 48 h 48"/>
                <a:gd name="T34" fmla="*/ 24 w 56"/>
                <a:gd name="T35" fmla="*/ 47 h 48"/>
                <a:gd name="T36" fmla="*/ 16 w 56"/>
                <a:gd name="T37" fmla="*/ 41 h 48"/>
                <a:gd name="T38" fmla="*/ 16 w 56"/>
                <a:gd name="T39" fmla="*/ 26 h 48"/>
                <a:gd name="T40" fmla="*/ 21 w 56"/>
                <a:gd name="T41" fmla="*/ 26 h 48"/>
                <a:gd name="T42" fmla="*/ 42 w 56"/>
                <a:gd name="T43" fmla="*/ 48 h 48"/>
                <a:gd name="T44" fmla="*/ 56 w 56"/>
                <a:gd name="T45" fmla="*/ 48 h 48"/>
                <a:gd name="T46" fmla="*/ 56 w 56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8">
                  <a:moveTo>
                    <a:pt x="16" y="6"/>
                  </a:moveTo>
                  <a:cubicBezTo>
                    <a:pt x="16" y="4"/>
                    <a:pt x="17" y="3"/>
                    <a:pt x="22" y="3"/>
                  </a:cubicBezTo>
                  <a:cubicBezTo>
                    <a:pt x="25" y="3"/>
                    <a:pt x="36" y="3"/>
                    <a:pt x="36" y="13"/>
                  </a:cubicBezTo>
                  <a:cubicBezTo>
                    <a:pt x="36" y="23"/>
                    <a:pt x="23" y="24"/>
                    <a:pt x="16" y="24"/>
                  </a:cubicBezTo>
                  <a:lnTo>
                    <a:pt x="16" y="6"/>
                  </a:lnTo>
                  <a:close/>
                  <a:moveTo>
                    <a:pt x="56" y="47"/>
                  </a:moveTo>
                  <a:cubicBezTo>
                    <a:pt x="52" y="47"/>
                    <a:pt x="50" y="46"/>
                    <a:pt x="48" y="4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5" y="25"/>
                    <a:pt x="46" y="23"/>
                    <a:pt x="46" y="13"/>
                  </a:cubicBezTo>
                  <a:cubicBezTo>
                    <a:pt x="46" y="2"/>
                    <a:pt x="32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7" y="3"/>
                    <a:pt x="7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5"/>
                    <a:pt x="7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7" y="47"/>
                    <a:pt x="16" y="45"/>
                    <a:pt x="16" y="4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56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7"/>
            <p:cNvSpPr/>
            <p:nvPr/>
          </p:nvSpPr>
          <p:spPr bwMode="auto">
            <a:xfrm>
              <a:off x="874236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1 w 39"/>
                <a:gd name="T11" fmla="*/ 50 h 50"/>
                <a:gd name="T12" fmla="*/ 7 w 39"/>
                <a:gd name="T13" fmla="*/ 48 h 50"/>
                <a:gd name="T14" fmla="*/ 5 w 39"/>
                <a:gd name="T15" fmla="*/ 50 h 50"/>
                <a:gd name="T16" fmla="*/ 3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3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1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5" y="49"/>
                    <a:pt x="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3" y="20"/>
                    <a:pt x="3" y="13"/>
                  </a:cubicBezTo>
                  <a:cubicBezTo>
                    <a:pt x="3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8"/>
            <p:cNvSpPr/>
            <p:nvPr/>
          </p:nvSpPr>
          <p:spPr bwMode="auto">
            <a:xfrm>
              <a:off x="8937625" y="4046538"/>
              <a:ext cx="109538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9"/>
            <p:cNvSpPr/>
            <p:nvPr/>
          </p:nvSpPr>
          <p:spPr bwMode="auto">
            <a:xfrm>
              <a:off x="9059863" y="4046538"/>
              <a:ext cx="212725" cy="204788"/>
            </a:xfrm>
            <a:custGeom>
              <a:avLst/>
              <a:gdLst>
                <a:gd name="T0" fmla="*/ 38 w 50"/>
                <a:gd name="T1" fmla="*/ 48 h 48"/>
                <a:gd name="T2" fmla="*/ 13 w 50"/>
                <a:gd name="T3" fmla="*/ 48 h 48"/>
                <a:gd name="T4" fmla="*/ 13 w 50"/>
                <a:gd name="T5" fmla="*/ 47 h 48"/>
                <a:gd name="T6" fmla="*/ 21 w 50"/>
                <a:gd name="T7" fmla="*/ 40 h 48"/>
                <a:gd name="T8" fmla="*/ 21 w 50"/>
                <a:gd name="T9" fmla="*/ 4 h 48"/>
                <a:gd name="T10" fmla="*/ 16 w 50"/>
                <a:gd name="T11" fmla="*/ 4 h 48"/>
                <a:gd name="T12" fmla="*/ 2 w 50"/>
                <a:gd name="T13" fmla="*/ 13 h 48"/>
                <a:gd name="T14" fmla="*/ 0 w 50"/>
                <a:gd name="T15" fmla="*/ 13 h 48"/>
                <a:gd name="T16" fmla="*/ 1 w 50"/>
                <a:gd name="T17" fmla="*/ 0 h 48"/>
                <a:gd name="T18" fmla="*/ 50 w 50"/>
                <a:gd name="T19" fmla="*/ 0 h 48"/>
                <a:gd name="T20" fmla="*/ 50 w 50"/>
                <a:gd name="T21" fmla="*/ 13 h 48"/>
                <a:gd name="T22" fmla="*/ 48 w 50"/>
                <a:gd name="T23" fmla="*/ 13 h 48"/>
                <a:gd name="T24" fmla="*/ 34 w 50"/>
                <a:gd name="T25" fmla="*/ 4 h 48"/>
                <a:gd name="T26" fmla="*/ 30 w 50"/>
                <a:gd name="T27" fmla="*/ 4 h 48"/>
                <a:gd name="T28" fmla="*/ 30 w 50"/>
                <a:gd name="T29" fmla="*/ 41 h 48"/>
                <a:gd name="T30" fmla="*/ 38 w 50"/>
                <a:gd name="T31" fmla="*/ 47 h 48"/>
                <a:gd name="T32" fmla="*/ 38 w 50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8">
                  <a:moveTo>
                    <a:pt x="38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20" y="47"/>
                    <a:pt x="21" y="45"/>
                    <a:pt x="21" y="40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6" y="4"/>
                    <a:pt x="4" y="5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5"/>
                    <a:pt x="44" y="4"/>
                    <a:pt x="34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31" y="47"/>
                    <a:pt x="38" y="47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0"/>
            <p:cNvSpPr/>
            <p:nvPr/>
          </p:nvSpPr>
          <p:spPr bwMode="auto">
            <a:xfrm>
              <a:off x="9290050" y="4046538"/>
              <a:ext cx="249238" cy="204788"/>
            </a:xfrm>
            <a:custGeom>
              <a:avLst/>
              <a:gdLst>
                <a:gd name="T0" fmla="*/ 59 w 59"/>
                <a:gd name="T1" fmla="*/ 2 h 48"/>
                <a:gd name="T2" fmla="*/ 47 w 59"/>
                <a:gd name="T3" fmla="*/ 10 h 48"/>
                <a:gd name="T4" fmla="*/ 34 w 59"/>
                <a:gd name="T5" fmla="*/ 26 h 48"/>
                <a:gd name="T6" fmla="*/ 34 w 59"/>
                <a:gd name="T7" fmla="*/ 41 h 48"/>
                <a:gd name="T8" fmla="*/ 43 w 59"/>
                <a:gd name="T9" fmla="*/ 47 h 48"/>
                <a:gd name="T10" fmla="*/ 43 w 59"/>
                <a:gd name="T11" fmla="*/ 48 h 48"/>
                <a:gd name="T12" fmla="*/ 16 w 59"/>
                <a:gd name="T13" fmla="*/ 48 h 48"/>
                <a:gd name="T14" fmla="*/ 16 w 59"/>
                <a:gd name="T15" fmla="*/ 47 h 48"/>
                <a:gd name="T16" fmla="*/ 25 w 59"/>
                <a:gd name="T17" fmla="*/ 40 h 48"/>
                <a:gd name="T18" fmla="*/ 25 w 59"/>
                <a:gd name="T19" fmla="*/ 27 h 48"/>
                <a:gd name="T20" fmla="*/ 14 w 59"/>
                <a:gd name="T21" fmla="*/ 13 h 48"/>
                <a:gd name="T22" fmla="*/ 0 w 59"/>
                <a:gd name="T23" fmla="*/ 2 h 48"/>
                <a:gd name="T24" fmla="*/ 0 w 59"/>
                <a:gd name="T25" fmla="*/ 0 h 48"/>
                <a:gd name="T26" fmla="*/ 24 w 59"/>
                <a:gd name="T27" fmla="*/ 0 h 48"/>
                <a:gd name="T28" fmla="*/ 24 w 59"/>
                <a:gd name="T29" fmla="*/ 2 h 48"/>
                <a:gd name="T30" fmla="*/ 18 w 59"/>
                <a:gd name="T31" fmla="*/ 4 h 48"/>
                <a:gd name="T32" fmla="*/ 19 w 59"/>
                <a:gd name="T33" fmla="*/ 7 h 48"/>
                <a:gd name="T34" fmla="*/ 32 w 59"/>
                <a:gd name="T35" fmla="*/ 23 h 48"/>
                <a:gd name="T36" fmla="*/ 45 w 59"/>
                <a:gd name="T37" fmla="*/ 7 h 48"/>
                <a:gd name="T38" fmla="*/ 46 w 59"/>
                <a:gd name="T39" fmla="*/ 4 h 48"/>
                <a:gd name="T40" fmla="*/ 40 w 59"/>
                <a:gd name="T41" fmla="*/ 2 h 48"/>
                <a:gd name="T42" fmla="*/ 40 w 59"/>
                <a:gd name="T43" fmla="*/ 0 h 48"/>
                <a:gd name="T44" fmla="*/ 59 w 59"/>
                <a:gd name="T45" fmla="*/ 0 h 48"/>
                <a:gd name="T46" fmla="*/ 59 w 59"/>
                <a:gd name="T4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48">
                  <a:moveTo>
                    <a:pt x="59" y="2"/>
                  </a:moveTo>
                  <a:cubicBezTo>
                    <a:pt x="56" y="2"/>
                    <a:pt x="53" y="2"/>
                    <a:pt x="47" y="10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6"/>
                    <a:pt x="35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25" y="47"/>
                    <a:pt x="25" y="45"/>
                    <a:pt x="25" y="40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2"/>
                    <a:pt x="18" y="2"/>
                    <a:pt x="18" y="4"/>
                  </a:cubicBezTo>
                  <a:cubicBezTo>
                    <a:pt x="18" y="5"/>
                    <a:pt x="18" y="6"/>
                    <a:pt x="19" y="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6" y="2"/>
                    <a:pt x="42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1"/>
            <p:cNvSpPr>
              <a:spLocks noEditPoints="1"/>
            </p:cNvSpPr>
            <p:nvPr/>
          </p:nvSpPr>
          <p:spPr bwMode="auto">
            <a:xfrm>
              <a:off x="2571750" y="2347913"/>
              <a:ext cx="2154238" cy="2184400"/>
            </a:xfrm>
            <a:custGeom>
              <a:avLst/>
              <a:gdLst>
                <a:gd name="T0" fmla="*/ 254 w 508"/>
                <a:gd name="T1" fmla="*/ 0 h 513"/>
                <a:gd name="T2" fmla="*/ 0 w 508"/>
                <a:gd name="T3" fmla="*/ 256 h 513"/>
                <a:gd name="T4" fmla="*/ 254 w 508"/>
                <a:gd name="T5" fmla="*/ 513 h 513"/>
                <a:gd name="T6" fmla="*/ 508 w 508"/>
                <a:gd name="T7" fmla="*/ 256 h 513"/>
                <a:gd name="T8" fmla="*/ 254 w 508"/>
                <a:gd name="T9" fmla="*/ 0 h 513"/>
                <a:gd name="T10" fmla="*/ 254 w 508"/>
                <a:gd name="T11" fmla="*/ 504 h 513"/>
                <a:gd name="T12" fmla="*/ 9 w 508"/>
                <a:gd name="T13" fmla="*/ 256 h 513"/>
                <a:gd name="T14" fmla="*/ 254 w 508"/>
                <a:gd name="T15" fmla="*/ 9 h 513"/>
                <a:gd name="T16" fmla="*/ 499 w 508"/>
                <a:gd name="T17" fmla="*/ 256 h 513"/>
                <a:gd name="T18" fmla="*/ 254 w 508"/>
                <a:gd name="T19" fmla="*/ 50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513">
                  <a:moveTo>
                    <a:pt x="254" y="0"/>
                  </a:moveTo>
                  <a:cubicBezTo>
                    <a:pt x="114" y="0"/>
                    <a:pt x="0" y="115"/>
                    <a:pt x="0" y="256"/>
                  </a:cubicBezTo>
                  <a:cubicBezTo>
                    <a:pt x="0" y="398"/>
                    <a:pt x="114" y="513"/>
                    <a:pt x="254" y="513"/>
                  </a:cubicBezTo>
                  <a:cubicBezTo>
                    <a:pt x="394" y="513"/>
                    <a:pt x="508" y="398"/>
                    <a:pt x="508" y="256"/>
                  </a:cubicBezTo>
                  <a:cubicBezTo>
                    <a:pt x="508" y="115"/>
                    <a:pt x="394" y="0"/>
                    <a:pt x="254" y="0"/>
                  </a:cubicBezTo>
                  <a:close/>
                  <a:moveTo>
                    <a:pt x="254" y="504"/>
                  </a:moveTo>
                  <a:cubicBezTo>
                    <a:pt x="119" y="504"/>
                    <a:pt x="9" y="393"/>
                    <a:pt x="9" y="256"/>
                  </a:cubicBezTo>
                  <a:cubicBezTo>
                    <a:pt x="9" y="119"/>
                    <a:pt x="119" y="9"/>
                    <a:pt x="254" y="9"/>
                  </a:cubicBezTo>
                  <a:cubicBezTo>
                    <a:pt x="389" y="9"/>
                    <a:pt x="499" y="119"/>
                    <a:pt x="499" y="256"/>
                  </a:cubicBezTo>
                  <a:cubicBezTo>
                    <a:pt x="499" y="393"/>
                    <a:pt x="389" y="504"/>
                    <a:pt x="254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32"/>
            <p:cNvSpPr/>
            <p:nvPr/>
          </p:nvSpPr>
          <p:spPr bwMode="auto">
            <a:xfrm>
              <a:off x="3449638" y="4246563"/>
              <a:ext cx="134938" cy="149225"/>
            </a:xfrm>
            <a:custGeom>
              <a:avLst/>
              <a:gdLst>
                <a:gd name="T0" fmla="*/ 16 w 32"/>
                <a:gd name="T1" fmla="*/ 22 h 35"/>
                <a:gd name="T2" fmla="*/ 17 w 32"/>
                <a:gd name="T3" fmla="*/ 16 h 35"/>
                <a:gd name="T4" fmla="*/ 31 w 32"/>
                <a:gd name="T5" fmla="*/ 18 h 35"/>
                <a:gd name="T6" fmla="*/ 29 w 32"/>
                <a:gd name="T7" fmla="*/ 31 h 35"/>
                <a:gd name="T8" fmla="*/ 23 w 32"/>
                <a:gd name="T9" fmla="*/ 34 h 35"/>
                <a:gd name="T10" fmla="*/ 15 w 32"/>
                <a:gd name="T11" fmla="*/ 34 h 35"/>
                <a:gd name="T12" fmla="*/ 6 w 32"/>
                <a:gd name="T13" fmla="*/ 31 h 35"/>
                <a:gd name="T14" fmla="*/ 1 w 32"/>
                <a:gd name="T15" fmla="*/ 24 h 35"/>
                <a:gd name="T16" fmla="*/ 1 w 32"/>
                <a:gd name="T17" fmla="*/ 15 h 35"/>
                <a:gd name="T18" fmla="*/ 4 w 32"/>
                <a:gd name="T19" fmla="*/ 6 h 35"/>
                <a:gd name="T20" fmla="*/ 11 w 32"/>
                <a:gd name="T21" fmla="*/ 1 h 35"/>
                <a:gd name="T22" fmla="*/ 19 w 32"/>
                <a:gd name="T23" fmla="*/ 1 h 35"/>
                <a:gd name="T24" fmla="*/ 28 w 32"/>
                <a:gd name="T25" fmla="*/ 5 h 35"/>
                <a:gd name="T26" fmla="*/ 32 w 32"/>
                <a:gd name="T27" fmla="*/ 12 h 35"/>
                <a:gd name="T28" fmla="*/ 25 w 32"/>
                <a:gd name="T29" fmla="*/ 12 h 35"/>
                <a:gd name="T30" fmla="*/ 23 w 32"/>
                <a:gd name="T31" fmla="*/ 8 h 35"/>
                <a:gd name="T32" fmla="*/ 18 w 32"/>
                <a:gd name="T33" fmla="*/ 6 h 35"/>
                <a:gd name="T34" fmla="*/ 11 w 32"/>
                <a:gd name="T35" fmla="*/ 8 h 35"/>
                <a:gd name="T36" fmla="*/ 7 w 32"/>
                <a:gd name="T37" fmla="*/ 16 h 35"/>
                <a:gd name="T38" fmla="*/ 9 w 32"/>
                <a:gd name="T39" fmla="*/ 25 h 35"/>
                <a:gd name="T40" fmla="*/ 15 w 32"/>
                <a:gd name="T41" fmla="*/ 29 h 35"/>
                <a:gd name="T42" fmla="*/ 19 w 32"/>
                <a:gd name="T43" fmla="*/ 28 h 35"/>
                <a:gd name="T44" fmla="*/ 23 w 32"/>
                <a:gd name="T45" fmla="*/ 27 h 35"/>
                <a:gd name="T46" fmla="*/ 24 w 32"/>
                <a:gd name="T47" fmla="*/ 23 h 35"/>
                <a:gd name="T48" fmla="*/ 16 w 32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35">
                  <a:moveTo>
                    <a:pt x="16" y="22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6" y="33"/>
                    <a:pt x="23" y="34"/>
                  </a:cubicBezTo>
                  <a:cubicBezTo>
                    <a:pt x="20" y="34"/>
                    <a:pt x="17" y="35"/>
                    <a:pt x="15" y="34"/>
                  </a:cubicBezTo>
                  <a:cubicBezTo>
                    <a:pt x="11" y="34"/>
                    <a:pt x="8" y="33"/>
                    <a:pt x="6" y="31"/>
                  </a:cubicBezTo>
                  <a:cubicBezTo>
                    <a:pt x="4" y="29"/>
                    <a:pt x="2" y="27"/>
                    <a:pt x="1" y="24"/>
                  </a:cubicBezTo>
                  <a:cubicBezTo>
                    <a:pt x="0" y="21"/>
                    <a:pt x="0" y="18"/>
                    <a:pt x="1" y="15"/>
                  </a:cubicBezTo>
                  <a:cubicBezTo>
                    <a:pt x="1" y="11"/>
                    <a:pt x="2" y="9"/>
                    <a:pt x="4" y="6"/>
                  </a:cubicBezTo>
                  <a:cubicBezTo>
                    <a:pt x="6" y="4"/>
                    <a:pt x="8" y="2"/>
                    <a:pt x="11" y="1"/>
                  </a:cubicBezTo>
                  <a:cubicBezTo>
                    <a:pt x="14" y="0"/>
                    <a:pt x="16" y="0"/>
                    <a:pt x="19" y="1"/>
                  </a:cubicBezTo>
                  <a:cubicBezTo>
                    <a:pt x="23" y="1"/>
                    <a:pt x="26" y="2"/>
                    <a:pt x="28" y="5"/>
                  </a:cubicBezTo>
                  <a:cubicBezTo>
                    <a:pt x="31" y="7"/>
                    <a:pt x="32" y="9"/>
                    <a:pt x="32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4" y="9"/>
                    <a:pt x="23" y="8"/>
                  </a:cubicBezTo>
                  <a:cubicBezTo>
                    <a:pt x="22" y="7"/>
                    <a:pt x="20" y="6"/>
                    <a:pt x="18" y="6"/>
                  </a:cubicBezTo>
                  <a:cubicBezTo>
                    <a:pt x="16" y="6"/>
                    <a:pt x="13" y="6"/>
                    <a:pt x="11" y="8"/>
                  </a:cubicBezTo>
                  <a:cubicBezTo>
                    <a:pt x="9" y="9"/>
                    <a:pt x="8" y="12"/>
                    <a:pt x="7" y="16"/>
                  </a:cubicBezTo>
                  <a:cubicBezTo>
                    <a:pt x="7" y="19"/>
                    <a:pt x="7" y="22"/>
                    <a:pt x="9" y="25"/>
                  </a:cubicBezTo>
                  <a:cubicBezTo>
                    <a:pt x="10" y="27"/>
                    <a:pt x="12" y="28"/>
                    <a:pt x="15" y="29"/>
                  </a:cubicBezTo>
                  <a:cubicBezTo>
                    <a:pt x="16" y="29"/>
                    <a:pt x="18" y="29"/>
                    <a:pt x="19" y="28"/>
                  </a:cubicBezTo>
                  <a:cubicBezTo>
                    <a:pt x="21" y="28"/>
                    <a:pt x="22" y="28"/>
                    <a:pt x="23" y="27"/>
                  </a:cubicBezTo>
                  <a:cubicBezTo>
                    <a:pt x="24" y="23"/>
                    <a:pt x="24" y="23"/>
                    <a:pt x="24" y="23"/>
                  </a:cubicBezTo>
                  <a:lnTo>
                    <a:pt x="1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3"/>
            <p:cNvSpPr/>
            <p:nvPr/>
          </p:nvSpPr>
          <p:spPr bwMode="auto">
            <a:xfrm>
              <a:off x="3287713" y="4198938"/>
              <a:ext cx="153988" cy="166688"/>
            </a:xfrm>
            <a:custGeom>
              <a:avLst/>
              <a:gdLst>
                <a:gd name="T0" fmla="*/ 0 w 97"/>
                <a:gd name="T1" fmla="*/ 84 h 105"/>
                <a:gd name="T2" fmla="*/ 30 w 97"/>
                <a:gd name="T3" fmla="*/ 0 h 105"/>
                <a:gd name="T4" fmla="*/ 46 w 97"/>
                <a:gd name="T5" fmla="*/ 6 h 105"/>
                <a:gd name="T6" fmla="*/ 62 w 97"/>
                <a:gd name="T7" fmla="*/ 73 h 105"/>
                <a:gd name="T8" fmla="*/ 81 w 97"/>
                <a:gd name="T9" fmla="*/ 17 h 105"/>
                <a:gd name="T10" fmla="*/ 97 w 97"/>
                <a:gd name="T11" fmla="*/ 22 h 105"/>
                <a:gd name="T12" fmla="*/ 67 w 97"/>
                <a:gd name="T13" fmla="*/ 105 h 105"/>
                <a:gd name="T14" fmla="*/ 49 w 97"/>
                <a:gd name="T15" fmla="*/ 100 h 105"/>
                <a:gd name="T16" fmla="*/ 35 w 97"/>
                <a:gd name="T17" fmla="*/ 35 h 105"/>
                <a:gd name="T18" fmla="*/ 17 w 97"/>
                <a:gd name="T19" fmla="*/ 89 h 105"/>
                <a:gd name="T20" fmla="*/ 0 w 97"/>
                <a:gd name="T21" fmla="*/ 8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5">
                  <a:moveTo>
                    <a:pt x="0" y="84"/>
                  </a:moveTo>
                  <a:lnTo>
                    <a:pt x="30" y="0"/>
                  </a:lnTo>
                  <a:lnTo>
                    <a:pt x="46" y="6"/>
                  </a:lnTo>
                  <a:lnTo>
                    <a:pt x="62" y="73"/>
                  </a:lnTo>
                  <a:lnTo>
                    <a:pt x="81" y="17"/>
                  </a:lnTo>
                  <a:lnTo>
                    <a:pt x="97" y="22"/>
                  </a:lnTo>
                  <a:lnTo>
                    <a:pt x="67" y="105"/>
                  </a:lnTo>
                  <a:lnTo>
                    <a:pt x="49" y="100"/>
                  </a:lnTo>
                  <a:lnTo>
                    <a:pt x="35" y="35"/>
                  </a:lnTo>
                  <a:lnTo>
                    <a:pt x="17" y="89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34"/>
            <p:cNvSpPr/>
            <p:nvPr/>
          </p:nvSpPr>
          <p:spPr bwMode="auto">
            <a:xfrm>
              <a:off x="2889250" y="3935413"/>
              <a:ext cx="182563" cy="174625"/>
            </a:xfrm>
            <a:custGeom>
              <a:avLst/>
              <a:gdLst>
                <a:gd name="T0" fmla="*/ 0 w 115"/>
                <a:gd name="T1" fmla="*/ 56 h 110"/>
                <a:gd name="T2" fmla="*/ 67 w 115"/>
                <a:gd name="T3" fmla="*/ 0 h 110"/>
                <a:gd name="T4" fmla="*/ 81 w 115"/>
                <a:gd name="T5" fmla="*/ 14 h 110"/>
                <a:gd name="T6" fmla="*/ 59 w 115"/>
                <a:gd name="T7" fmla="*/ 78 h 110"/>
                <a:gd name="T8" fmla="*/ 105 w 115"/>
                <a:gd name="T9" fmla="*/ 40 h 110"/>
                <a:gd name="T10" fmla="*/ 115 w 115"/>
                <a:gd name="T11" fmla="*/ 54 h 110"/>
                <a:gd name="T12" fmla="*/ 46 w 115"/>
                <a:gd name="T13" fmla="*/ 110 h 110"/>
                <a:gd name="T14" fmla="*/ 35 w 115"/>
                <a:gd name="T15" fmla="*/ 97 h 110"/>
                <a:gd name="T16" fmla="*/ 56 w 115"/>
                <a:gd name="T17" fmla="*/ 32 h 110"/>
                <a:gd name="T18" fmla="*/ 11 w 115"/>
                <a:gd name="T19" fmla="*/ 70 h 110"/>
                <a:gd name="T20" fmla="*/ 0 w 115"/>
                <a:gd name="T21" fmla="*/ 5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10">
                  <a:moveTo>
                    <a:pt x="0" y="56"/>
                  </a:moveTo>
                  <a:lnTo>
                    <a:pt x="67" y="0"/>
                  </a:lnTo>
                  <a:lnTo>
                    <a:pt x="81" y="14"/>
                  </a:lnTo>
                  <a:lnTo>
                    <a:pt x="59" y="78"/>
                  </a:lnTo>
                  <a:lnTo>
                    <a:pt x="105" y="40"/>
                  </a:lnTo>
                  <a:lnTo>
                    <a:pt x="115" y="54"/>
                  </a:lnTo>
                  <a:lnTo>
                    <a:pt x="46" y="110"/>
                  </a:lnTo>
                  <a:lnTo>
                    <a:pt x="35" y="97"/>
                  </a:lnTo>
                  <a:lnTo>
                    <a:pt x="56" y="32"/>
                  </a:lnTo>
                  <a:lnTo>
                    <a:pt x="11" y="7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35"/>
            <p:cNvSpPr>
              <a:spLocks noEditPoints="1"/>
            </p:cNvSpPr>
            <p:nvPr/>
          </p:nvSpPr>
          <p:spPr bwMode="auto">
            <a:xfrm>
              <a:off x="3144838" y="4144963"/>
              <a:ext cx="147638" cy="147638"/>
            </a:xfrm>
            <a:custGeom>
              <a:avLst/>
              <a:gdLst>
                <a:gd name="T0" fmla="*/ 17 w 35"/>
                <a:gd name="T1" fmla="*/ 7 h 35"/>
                <a:gd name="T2" fmla="*/ 24 w 35"/>
                <a:gd name="T3" fmla="*/ 8 h 35"/>
                <a:gd name="T4" fmla="*/ 28 w 35"/>
                <a:gd name="T5" fmla="*/ 14 h 35"/>
                <a:gd name="T6" fmla="*/ 26 w 35"/>
                <a:gd name="T7" fmla="*/ 22 h 35"/>
                <a:gd name="T8" fmla="*/ 19 w 35"/>
                <a:gd name="T9" fmla="*/ 28 h 35"/>
                <a:gd name="T10" fmla="*/ 12 w 35"/>
                <a:gd name="T11" fmla="*/ 27 h 35"/>
                <a:gd name="T12" fmla="*/ 8 w 35"/>
                <a:gd name="T13" fmla="*/ 21 h 35"/>
                <a:gd name="T14" fmla="*/ 10 w 35"/>
                <a:gd name="T15" fmla="*/ 13 h 35"/>
                <a:gd name="T16" fmla="*/ 17 w 35"/>
                <a:gd name="T17" fmla="*/ 7 h 35"/>
                <a:gd name="T18" fmla="*/ 1 w 35"/>
                <a:gd name="T19" fmla="*/ 22 h 35"/>
                <a:gd name="T20" fmla="*/ 9 w 35"/>
                <a:gd name="T21" fmla="*/ 32 h 35"/>
                <a:gd name="T22" fmla="*/ 21 w 35"/>
                <a:gd name="T23" fmla="*/ 34 h 35"/>
                <a:gd name="T24" fmla="*/ 32 w 35"/>
                <a:gd name="T25" fmla="*/ 26 h 35"/>
                <a:gd name="T26" fmla="*/ 35 w 35"/>
                <a:gd name="T27" fmla="*/ 13 h 35"/>
                <a:gd name="T28" fmla="*/ 27 w 35"/>
                <a:gd name="T29" fmla="*/ 3 h 35"/>
                <a:gd name="T30" fmla="*/ 20 w 35"/>
                <a:gd name="T31" fmla="*/ 0 h 35"/>
                <a:gd name="T32" fmla="*/ 15 w 35"/>
                <a:gd name="T33" fmla="*/ 1 h 35"/>
                <a:gd name="T34" fmla="*/ 10 w 35"/>
                <a:gd name="T35" fmla="*/ 3 h 35"/>
                <a:gd name="T36" fmla="*/ 4 w 35"/>
                <a:gd name="T37" fmla="*/ 9 h 35"/>
                <a:gd name="T38" fmla="*/ 1 w 35"/>
                <a:gd name="T3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5">
                  <a:moveTo>
                    <a:pt x="17" y="7"/>
                  </a:moveTo>
                  <a:cubicBezTo>
                    <a:pt x="19" y="6"/>
                    <a:pt x="22" y="6"/>
                    <a:pt x="24" y="8"/>
                  </a:cubicBezTo>
                  <a:cubicBezTo>
                    <a:pt x="26" y="9"/>
                    <a:pt x="28" y="11"/>
                    <a:pt x="28" y="14"/>
                  </a:cubicBezTo>
                  <a:cubicBezTo>
                    <a:pt x="29" y="16"/>
                    <a:pt x="28" y="19"/>
                    <a:pt x="26" y="22"/>
                  </a:cubicBezTo>
                  <a:cubicBezTo>
                    <a:pt x="24" y="25"/>
                    <a:pt x="22" y="27"/>
                    <a:pt x="19" y="28"/>
                  </a:cubicBezTo>
                  <a:cubicBezTo>
                    <a:pt x="17" y="29"/>
                    <a:pt x="14" y="29"/>
                    <a:pt x="12" y="27"/>
                  </a:cubicBezTo>
                  <a:cubicBezTo>
                    <a:pt x="10" y="26"/>
                    <a:pt x="8" y="24"/>
                    <a:pt x="8" y="21"/>
                  </a:cubicBezTo>
                  <a:cubicBezTo>
                    <a:pt x="7" y="19"/>
                    <a:pt x="8" y="16"/>
                    <a:pt x="10" y="13"/>
                  </a:cubicBezTo>
                  <a:cubicBezTo>
                    <a:pt x="12" y="10"/>
                    <a:pt x="14" y="8"/>
                    <a:pt x="17" y="7"/>
                  </a:cubicBezTo>
                  <a:close/>
                  <a:moveTo>
                    <a:pt x="1" y="22"/>
                  </a:moveTo>
                  <a:cubicBezTo>
                    <a:pt x="2" y="26"/>
                    <a:pt x="5" y="30"/>
                    <a:pt x="9" y="32"/>
                  </a:cubicBezTo>
                  <a:cubicBezTo>
                    <a:pt x="13" y="35"/>
                    <a:pt x="17" y="35"/>
                    <a:pt x="21" y="34"/>
                  </a:cubicBezTo>
                  <a:cubicBezTo>
                    <a:pt x="26" y="33"/>
                    <a:pt x="29" y="30"/>
                    <a:pt x="32" y="26"/>
                  </a:cubicBezTo>
                  <a:cubicBezTo>
                    <a:pt x="35" y="21"/>
                    <a:pt x="35" y="17"/>
                    <a:pt x="35" y="13"/>
                  </a:cubicBezTo>
                  <a:cubicBezTo>
                    <a:pt x="34" y="9"/>
                    <a:pt x="31" y="5"/>
                    <a:pt x="27" y="3"/>
                  </a:cubicBezTo>
                  <a:cubicBezTo>
                    <a:pt x="24" y="2"/>
                    <a:pt x="22" y="1"/>
                    <a:pt x="20" y="0"/>
                  </a:cubicBezTo>
                  <a:cubicBezTo>
                    <a:pt x="18" y="0"/>
                    <a:pt x="17" y="0"/>
                    <a:pt x="15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8" y="4"/>
                    <a:pt x="6" y="7"/>
                    <a:pt x="4" y="9"/>
                  </a:cubicBezTo>
                  <a:cubicBezTo>
                    <a:pt x="1" y="14"/>
                    <a:pt x="0" y="18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36"/>
            <p:cNvSpPr>
              <a:spLocks noEditPoints="1"/>
            </p:cNvSpPr>
            <p:nvPr/>
          </p:nvSpPr>
          <p:spPr bwMode="auto">
            <a:xfrm>
              <a:off x="3000375" y="4038600"/>
              <a:ext cx="157163" cy="160338"/>
            </a:xfrm>
            <a:custGeom>
              <a:avLst/>
              <a:gdLst>
                <a:gd name="T0" fmla="*/ 25 w 37"/>
                <a:gd name="T1" fmla="*/ 11 h 38"/>
                <a:gd name="T2" fmla="*/ 29 w 37"/>
                <a:gd name="T3" fmla="*/ 15 h 38"/>
                <a:gd name="T4" fmla="*/ 31 w 37"/>
                <a:gd name="T5" fmla="*/ 18 h 38"/>
                <a:gd name="T6" fmla="*/ 30 w 37"/>
                <a:gd name="T7" fmla="*/ 21 h 38"/>
                <a:gd name="T8" fmla="*/ 27 w 37"/>
                <a:gd name="T9" fmla="*/ 26 h 38"/>
                <a:gd name="T10" fmla="*/ 22 w 37"/>
                <a:gd name="T11" fmla="*/ 30 h 38"/>
                <a:gd name="T12" fmla="*/ 19 w 37"/>
                <a:gd name="T13" fmla="*/ 32 h 38"/>
                <a:gd name="T14" fmla="*/ 16 w 37"/>
                <a:gd name="T15" fmla="*/ 31 h 38"/>
                <a:gd name="T16" fmla="*/ 13 w 37"/>
                <a:gd name="T17" fmla="*/ 29 h 38"/>
                <a:gd name="T18" fmla="*/ 9 w 37"/>
                <a:gd name="T19" fmla="*/ 25 h 38"/>
                <a:gd name="T20" fmla="*/ 23 w 37"/>
                <a:gd name="T21" fmla="*/ 9 h 38"/>
                <a:gd name="T22" fmla="*/ 25 w 37"/>
                <a:gd name="T23" fmla="*/ 11 h 38"/>
                <a:gd name="T24" fmla="*/ 0 w 37"/>
                <a:gd name="T25" fmla="*/ 25 h 38"/>
                <a:gd name="T26" fmla="*/ 10 w 37"/>
                <a:gd name="T27" fmla="*/ 33 h 38"/>
                <a:gd name="T28" fmla="*/ 15 w 37"/>
                <a:gd name="T29" fmla="*/ 37 h 38"/>
                <a:gd name="T30" fmla="*/ 20 w 37"/>
                <a:gd name="T31" fmla="*/ 38 h 38"/>
                <a:gd name="T32" fmla="*/ 27 w 37"/>
                <a:gd name="T33" fmla="*/ 36 h 38"/>
                <a:gd name="T34" fmla="*/ 32 w 37"/>
                <a:gd name="T35" fmla="*/ 31 h 38"/>
                <a:gd name="T36" fmla="*/ 36 w 37"/>
                <a:gd name="T37" fmla="*/ 24 h 38"/>
                <a:gd name="T38" fmla="*/ 37 w 37"/>
                <a:gd name="T39" fmla="*/ 18 h 38"/>
                <a:gd name="T40" fmla="*/ 35 w 37"/>
                <a:gd name="T41" fmla="*/ 13 h 38"/>
                <a:gd name="T42" fmla="*/ 31 w 37"/>
                <a:gd name="T43" fmla="*/ 8 h 38"/>
                <a:gd name="T44" fmla="*/ 22 w 37"/>
                <a:gd name="T45" fmla="*/ 0 h 38"/>
                <a:gd name="T46" fmla="*/ 0 w 37"/>
                <a:gd name="T4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38">
                  <a:moveTo>
                    <a:pt x="25" y="11"/>
                  </a:moveTo>
                  <a:cubicBezTo>
                    <a:pt x="28" y="13"/>
                    <a:pt x="29" y="14"/>
                    <a:pt x="29" y="15"/>
                  </a:cubicBezTo>
                  <a:cubicBezTo>
                    <a:pt x="30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1"/>
                  </a:cubicBezTo>
                  <a:cubicBezTo>
                    <a:pt x="30" y="23"/>
                    <a:pt x="28" y="24"/>
                    <a:pt x="27" y="26"/>
                  </a:cubicBezTo>
                  <a:cubicBezTo>
                    <a:pt x="25" y="28"/>
                    <a:pt x="24" y="29"/>
                    <a:pt x="22" y="30"/>
                  </a:cubicBezTo>
                  <a:cubicBezTo>
                    <a:pt x="21" y="31"/>
                    <a:pt x="20" y="32"/>
                    <a:pt x="19" y="32"/>
                  </a:cubicBezTo>
                  <a:cubicBezTo>
                    <a:pt x="18" y="32"/>
                    <a:pt x="17" y="31"/>
                    <a:pt x="16" y="31"/>
                  </a:cubicBezTo>
                  <a:cubicBezTo>
                    <a:pt x="15" y="31"/>
                    <a:pt x="14" y="30"/>
                    <a:pt x="13" y="29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25" y="11"/>
                  </a:lnTo>
                  <a:close/>
                  <a:moveTo>
                    <a:pt x="0" y="25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7" y="37"/>
                    <a:pt x="18" y="38"/>
                    <a:pt x="20" y="38"/>
                  </a:cubicBezTo>
                  <a:cubicBezTo>
                    <a:pt x="22" y="38"/>
                    <a:pt x="24" y="37"/>
                    <a:pt x="27" y="36"/>
                  </a:cubicBezTo>
                  <a:cubicBezTo>
                    <a:pt x="28" y="34"/>
                    <a:pt x="30" y="33"/>
                    <a:pt x="32" y="31"/>
                  </a:cubicBezTo>
                  <a:cubicBezTo>
                    <a:pt x="34" y="28"/>
                    <a:pt x="35" y="26"/>
                    <a:pt x="36" y="24"/>
                  </a:cubicBezTo>
                  <a:cubicBezTo>
                    <a:pt x="37" y="22"/>
                    <a:pt x="37" y="20"/>
                    <a:pt x="37" y="18"/>
                  </a:cubicBezTo>
                  <a:cubicBezTo>
                    <a:pt x="37" y="16"/>
                    <a:pt x="36" y="14"/>
                    <a:pt x="35" y="13"/>
                  </a:cubicBezTo>
                  <a:cubicBezTo>
                    <a:pt x="35" y="11"/>
                    <a:pt x="33" y="10"/>
                    <a:pt x="31" y="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37"/>
            <p:cNvSpPr>
              <a:spLocks noEditPoints="1"/>
            </p:cNvSpPr>
            <p:nvPr/>
          </p:nvSpPr>
          <p:spPr bwMode="auto">
            <a:xfrm>
              <a:off x="2800350" y="3851275"/>
              <a:ext cx="161925" cy="144463"/>
            </a:xfrm>
            <a:custGeom>
              <a:avLst/>
              <a:gdLst>
                <a:gd name="T0" fmla="*/ 46 w 102"/>
                <a:gd name="T1" fmla="*/ 24 h 91"/>
                <a:gd name="T2" fmla="*/ 80 w 102"/>
                <a:gd name="T3" fmla="*/ 18 h 91"/>
                <a:gd name="T4" fmla="*/ 56 w 102"/>
                <a:gd name="T5" fmla="*/ 45 h 91"/>
                <a:gd name="T6" fmla="*/ 46 w 102"/>
                <a:gd name="T7" fmla="*/ 24 h 91"/>
                <a:gd name="T8" fmla="*/ 102 w 102"/>
                <a:gd name="T9" fmla="*/ 16 h 91"/>
                <a:gd name="T10" fmla="*/ 94 w 102"/>
                <a:gd name="T11" fmla="*/ 0 h 91"/>
                <a:gd name="T12" fmla="*/ 0 w 102"/>
                <a:gd name="T13" fmla="*/ 13 h 91"/>
                <a:gd name="T14" fmla="*/ 8 w 102"/>
                <a:gd name="T15" fmla="*/ 29 h 91"/>
                <a:gd name="T16" fmla="*/ 30 w 102"/>
                <a:gd name="T17" fmla="*/ 26 h 91"/>
                <a:gd name="T18" fmla="*/ 48 w 102"/>
                <a:gd name="T19" fmla="*/ 56 h 91"/>
                <a:gd name="T20" fmla="*/ 32 w 102"/>
                <a:gd name="T21" fmla="*/ 75 h 91"/>
                <a:gd name="T22" fmla="*/ 43 w 102"/>
                <a:gd name="T23" fmla="*/ 91 h 91"/>
                <a:gd name="T24" fmla="*/ 102 w 102"/>
                <a:gd name="T25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91">
                  <a:moveTo>
                    <a:pt x="46" y="24"/>
                  </a:moveTo>
                  <a:lnTo>
                    <a:pt x="80" y="18"/>
                  </a:lnTo>
                  <a:lnTo>
                    <a:pt x="56" y="45"/>
                  </a:lnTo>
                  <a:lnTo>
                    <a:pt x="46" y="24"/>
                  </a:lnTo>
                  <a:close/>
                  <a:moveTo>
                    <a:pt x="102" y="16"/>
                  </a:moveTo>
                  <a:lnTo>
                    <a:pt x="94" y="0"/>
                  </a:lnTo>
                  <a:lnTo>
                    <a:pt x="0" y="13"/>
                  </a:lnTo>
                  <a:lnTo>
                    <a:pt x="8" y="29"/>
                  </a:lnTo>
                  <a:lnTo>
                    <a:pt x="30" y="26"/>
                  </a:lnTo>
                  <a:lnTo>
                    <a:pt x="48" y="56"/>
                  </a:lnTo>
                  <a:lnTo>
                    <a:pt x="32" y="75"/>
                  </a:lnTo>
                  <a:lnTo>
                    <a:pt x="43" y="91"/>
                  </a:lnTo>
                  <a:lnTo>
                    <a:pt x="10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38"/>
            <p:cNvSpPr/>
            <p:nvPr/>
          </p:nvSpPr>
          <p:spPr bwMode="auto">
            <a:xfrm>
              <a:off x="2746375" y="3684588"/>
              <a:ext cx="168275" cy="152400"/>
            </a:xfrm>
            <a:custGeom>
              <a:avLst/>
              <a:gdLst>
                <a:gd name="T0" fmla="*/ 0 w 106"/>
                <a:gd name="T1" fmla="*/ 29 h 96"/>
                <a:gd name="T2" fmla="*/ 82 w 106"/>
                <a:gd name="T3" fmla="*/ 0 h 96"/>
                <a:gd name="T4" fmla="*/ 88 w 106"/>
                <a:gd name="T5" fmla="*/ 19 h 96"/>
                <a:gd name="T6" fmla="*/ 56 w 106"/>
                <a:gd name="T7" fmla="*/ 29 h 96"/>
                <a:gd name="T8" fmla="*/ 66 w 106"/>
                <a:gd name="T9" fmla="*/ 62 h 96"/>
                <a:gd name="T10" fmla="*/ 101 w 106"/>
                <a:gd name="T11" fmla="*/ 51 h 96"/>
                <a:gd name="T12" fmla="*/ 106 w 106"/>
                <a:gd name="T13" fmla="*/ 67 h 96"/>
                <a:gd name="T14" fmla="*/ 24 w 106"/>
                <a:gd name="T15" fmla="*/ 96 h 96"/>
                <a:gd name="T16" fmla="*/ 16 w 106"/>
                <a:gd name="T17" fmla="*/ 80 h 96"/>
                <a:gd name="T18" fmla="*/ 53 w 106"/>
                <a:gd name="T19" fmla="*/ 67 h 96"/>
                <a:gd name="T20" fmla="*/ 42 w 106"/>
                <a:gd name="T21" fmla="*/ 35 h 96"/>
                <a:gd name="T22" fmla="*/ 5 w 106"/>
                <a:gd name="T23" fmla="*/ 48 h 96"/>
                <a:gd name="T24" fmla="*/ 0 w 106"/>
                <a:gd name="T25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96">
                  <a:moveTo>
                    <a:pt x="0" y="29"/>
                  </a:moveTo>
                  <a:lnTo>
                    <a:pt x="82" y="0"/>
                  </a:lnTo>
                  <a:lnTo>
                    <a:pt x="88" y="19"/>
                  </a:lnTo>
                  <a:lnTo>
                    <a:pt x="56" y="29"/>
                  </a:lnTo>
                  <a:lnTo>
                    <a:pt x="66" y="62"/>
                  </a:lnTo>
                  <a:lnTo>
                    <a:pt x="101" y="51"/>
                  </a:lnTo>
                  <a:lnTo>
                    <a:pt x="106" y="67"/>
                  </a:lnTo>
                  <a:lnTo>
                    <a:pt x="24" y="96"/>
                  </a:lnTo>
                  <a:lnTo>
                    <a:pt x="16" y="80"/>
                  </a:lnTo>
                  <a:lnTo>
                    <a:pt x="53" y="67"/>
                  </a:lnTo>
                  <a:lnTo>
                    <a:pt x="42" y="35"/>
                  </a:lnTo>
                  <a:lnTo>
                    <a:pt x="5" y="4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39"/>
            <p:cNvSpPr/>
            <p:nvPr/>
          </p:nvSpPr>
          <p:spPr bwMode="auto">
            <a:xfrm>
              <a:off x="2716213" y="3560763"/>
              <a:ext cx="147638" cy="119063"/>
            </a:xfrm>
            <a:custGeom>
              <a:avLst/>
              <a:gdLst>
                <a:gd name="T0" fmla="*/ 9 w 35"/>
                <a:gd name="T1" fmla="*/ 1 h 28"/>
                <a:gd name="T2" fmla="*/ 11 w 35"/>
                <a:gd name="T3" fmla="*/ 8 h 28"/>
                <a:gd name="T4" fmla="*/ 7 w 35"/>
                <a:gd name="T5" fmla="*/ 11 h 28"/>
                <a:gd name="T6" fmla="*/ 6 w 35"/>
                <a:gd name="T7" fmla="*/ 16 h 28"/>
                <a:gd name="T8" fmla="*/ 8 w 35"/>
                <a:gd name="T9" fmla="*/ 20 h 28"/>
                <a:gd name="T10" fmla="*/ 12 w 35"/>
                <a:gd name="T11" fmla="*/ 21 h 28"/>
                <a:gd name="T12" fmla="*/ 14 w 35"/>
                <a:gd name="T13" fmla="*/ 20 h 28"/>
                <a:gd name="T14" fmla="*/ 15 w 35"/>
                <a:gd name="T15" fmla="*/ 18 h 28"/>
                <a:gd name="T16" fmla="*/ 15 w 35"/>
                <a:gd name="T17" fmla="*/ 12 h 28"/>
                <a:gd name="T18" fmla="*/ 17 w 35"/>
                <a:gd name="T19" fmla="*/ 4 h 28"/>
                <a:gd name="T20" fmla="*/ 23 w 35"/>
                <a:gd name="T21" fmla="*/ 0 h 28"/>
                <a:gd name="T22" fmla="*/ 28 w 35"/>
                <a:gd name="T23" fmla="*/ 1 h 28"/>
                <a:gd name="T24" fmla="*/ 32 w 35"/>
                <a:gd name="T25" fmla="*/ 4 h 28"/>
                <a:gd name="T26" fmla="*/ 34 w 35"/>
                <a:gd name="T27" fmla="*/ 10 h 28"/>
                <a:gd name="T28" fmla="*/ 33 w 35"/>
                <a:gd name="T29" fmla="*/ 20 h 28"/>
                <a:gd name="T30" fmla="*/ 27 w 35"/>
                <a:gd name="T31" fmla="*/ 24 h 28"/>
                <a:gd name="T32" fmla="*/ 25 w 35"/>
                <a:gd name="T33" fmla="*/ 18 h 28"/>
                <a:gd name="T34" fmla="*/ 28 w 35"/>
                <a:gd name="T35" fmla="*/ 16 h 28"/>
                <a:gd name="T36" fmla="*/ 29 w 35"/>
                <a:gd name="T37" fmla="*/ 11 h 28"/>
                <a:gd name="T38" fmla="*/ 27 w 35"/>
                <a:gd name="T39" fmla="*/ 7 h 28"/>
                <a:gd name="T40" fmla="*/ 25 w 35"/>
                <a:gd name="T41" fmla="*/ 6 h 28"/>
                <a:gd name="T42" fmla="*/ 23 w 35"/>
                <a:gd name="T43" fmla="*/ 8 h 28"/>
                <a:gd name="T44" fmla="*/ 22 w 35"/>
                <a:gd name="T45" fmla="*/ 14 h 28"/>
                <a:gd name="T46" fmla="*/ 21 w 35"/>
                <a:gd name="T47" fmla="*/ 22 h 28"/>
                <a:gd name="T48" fmla="*/ 18 w 35"/>
                <a:gd name="T49" fmla="*/ 26 h 28"/>
                <a:gd name="T50" fmla="*/ 13 w 35"/>
                <a:gd name="T51" fmla="*/ 28 h 28"/>
                <a:gd name="T52" fmla="*/ 7 w 35"/>
                <a:gd name="T53" fmla="*/ 27 h 28"/>
                <a:gd name="T54" fmla="*/ 3 w 35"/>
                <a:gd name="T55" fmla="*/ 24 h 28"/>
                <a:gd name="T56" fmla="*/ 0 w 35"/>
                <a:gd name="T57" fmla="*/ 17 h 28"/>
                <a:gd name="T58" fmla="*/ 2 w 35"/>
                <a:gd name="T59" fmla="*/ 7 h 28"/>
                <a:gd name="T60" fmla="*/ 9 w 35"/>
                <a:gd name="T6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" h="28">
                  <a:moveTo>
                    <a:pt x="9" y="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9" y="8"/>
                    <a:pt x="7" y="10"/>
                    <a:pt x="7" y="11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6" y="18"/>
                    <a:pt x="7" y="19"/>
                    <a:pt x="8" y="20"/>
                  </a:cubicBezTo>
                  <a:cubicBezTo>
                    <a:pt x="9" y="21"/>
                    <a:pt x="10" y="22"/>
                    <a:pt x="12" y="21"/>
                  </a:cubicBezTo>
                  <a:cubicBezTo>
                    <a:pt x="12" y="21"/>
                    <a:pt x="13" y="21"/>
                    <a:pt x="14" y="20"/>
                  </a:cubicBezTo>
                  <a:cubicBezTo>
                    <a:pt x="14" y="20"/>
                    <a:pt x="14" y="19"/>
                    <a:pt x="15" y="18"/>
                  </a:cubicBezTo>
                  <a:cubicBezTo>
                    <a:pt x="15" y="17"/>
                    <a:pt x="15" y="15"/>
                    <a:pt x="15" y="12"/>
                  </a:cubicBezTo>
                  <a:cubicBezTo>
                    <a:pt x="15" y="9"/>
                    <a:pt x="16" y="6"/>
                    <a:pt x="17" y="4"/>
                  </a:cubicBezTo>
                  <a:cubicBezTo>
                    <a:pt x="18" y="2"/>
                    <a:pt x="20" y="1"/>
                    <a:pt x="23" y="0"/>
                  </a:cubicBezTo>
                  <a:cubicBezTo>
                    <a:pt x="25" y="0"/>
                    <a:pt x="26" y="0"/>
                    <a:pt x="28" y="1"/>
                  </a:cubicBezTo>
                  <a:cubicBezTo>
                    <a:pt x="29" y="2"/>
                    <a:pt x="31" y="3"/>
                    <a:pt x="32" y="4"/>
                  </a:cubicBezTo>
                  <a:cubicBezTo>
                    <a:pt x="33" y="6"/>
                    <a:pt x="34" y="8"/>
                    <a:pt x="34" y="10"/>
                  </a:cubicBezTo>
                  <a:cubicBezTo>
                    <a:pt x="35" y="14"/>
                    <a:pt x="35" y="18"/>
                    <a:pt x="33" y="20"/>
                  </a:cubicBezTo>
                  <a:cubicBezTo>
                    <a:pt x="32" y="22"/>
                    <a:pt x="30" y="24"/>
                    <a:pt x="27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7"/>
                    <a:pt x="28" y="17"/>
                    <a:pt x="28" y="16"/>
                  </a:cubicBezTo>
                  <a:cubicBezTo>
                    <a:pt x="29" y="15"/>
                    <a:pt x="29" y="13"/>
                    <a:pt x="29" y="11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6" y="7"/>
                    <a:pt x="25" y="6"/>
                    <a:pt x="25" y="6"/>
                  </a:cubicBezTo>
                  <a:cubicBezTo>
                    <a:pt x="24" y="7"/>
                    <a:pt x="23" y="7"/>
                    <a:pt x="23" y="8"/>
                  </a:cubicBezTo>
                  <a:cubicBezTo>
                    <a:pt x="22" y="9"/>
                    <a:pt x="22" y="11"/>
                    <a:pt x="22" y="14"/>
                  </a:cubicBezTo>
                  <a:cubicBezTo>
                    <a:pt x="21" y="17"/>
                    <a:pt x="21" y="20"/>
                    <a:pt x="21" y="22"/>
                  </a:cubicBezTo>
                  <a:cubicBezTo>
                    <a:pt x="20" y="23"/>
                    <a:pt x="19" y="25"/>
                    <a:pt x="18" y="26"/>
                  </a:cubicBezTo>
                  <a:cubicBezTo>
                    <a:pt x="17" y="27"/>
                    <a:pt x="15" y="28"/>
                    <a:pt x="13" y="28"/>
                  </a:cubicBezTo>
                  <a:cubicBezTo>
                    <a:pt x="11" y="28"/>
                    <a:pt x="9" y="28"/>
                    <a:pt x="7" y="27"/>
                  </a:cubicBezTo>
                  <a:cubicBezTo>
                    <a:pt x="6" y="27"/>
                    <a:pt x="4" y="25"/>
                    <a:pt x="3" y="24"/>
                  </a:cubicBezTo>
                  <a:cubicBezTo>
                    <a:pt x="2" y="22"/>
                    <a:pt x="1" y="20"/>
                    <a:pt x="0" y="17"/>
                  </a:cubicBezTo>
                  <a:cubicBezTo>
                    <a:pt x="0" y="13"/>
                    <a:pt x="0" y="9"/>
                    <a:pt x="2" y="7"/>
                  </a:cubicBezTo>
                  <a:cubicBezTo>
                    <a:pt x="3" y="4"/>
                    <a:pt x="6" y="3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40"/>
            <p:cNvSpPr/>
            <p:nvPr/>
          </p:nvSpPr>
          <p:spPr bwMode="auto">
            <a:xfrm>
              <a:off x="3675063" y="4251325"/>
              <a:ext cx="122238" cy="149225"/>
            </a:xfrm>
            <a:custGeom>
              <a:avLst/>
              <a:gdLst>
                <a:gd name="T0" fmla="*/ 0 w 29"/>
                <a:gd name="T1" fmla="*/ 3 h 35"/>
                <a:gd name="T2" fmla="*/ 7 w 29"/>
                <a:gd name="T3" fmla="*/ 2 h 35"/>
                <a:gd name="T4" fmla="*/ 9 w 29"/>
                <a:gd name="T5" fmla="*/ 20 h 35"/>
                <a:gd name="T6" fmla="*/ 9 w 29"/>
                <a:gd name="T7" fmla="*/ 25 h 35"/>
                <a:gd name="T8" fmla="*/ 12 w 29"/>
                <a:gd name="T9" fmla="*/ 28 h 35"/>
                <a:gd name="T10" fmla="*/ 16 w 29"/>
                <a:gd name="T11" fmla="*/ 29 h 35"/>
                <a:gd name="T12" fmla="*/ 20 w 29"/>
                <a:gd name="T13" fmla="*/ 28 h 35"/>
                <a:gd name="T14" fmla="*/ 22 w 29"/>
                <a:gd name="T15" fmla="*/ 25 h 35"/>
                <a:gd name="T16" fmla="*/ 22 w 29"/>
                <a:gd name="T17" fmla="*/ 19 h 35"/>
                <a:gd name="T18" fmla="*/ 20 w 29"/>
                <a:gd name="T19" fmla="*/ 1 h 35"/>
                <a:gd name="T20" fmla="*/ 27 w 29"/>
                <a:gd name="T21" fmla="*/ 0 h 35"/>
                <a:gd name="T22" fmla="*/ 28 w 29"/>
                <a:gd name="T23" fmla="*/ 18 h 35"/>
                <a:gd name="T24" fmla="*/ 28 w 29"/>
                <a:gd name="T25" fmla="*/ 26 h 35"/>
                <a:gd name="T26" fmla="*/ 27 w 29"/>
                <a:gd name="T27" fmla="*/ 30 h 35"/>
                <a:gd name="T28" fmla="*/ 23 w 29"/>
                <a:gd name="T29" fmla="*/ 33 h 35"/>
                <a:gd name="T30" fmla="*/ 17 w 29"/>
                <a:gd name="T31" fmla="*/ 35 h 35"/>
                <a:gd name="T32" fmla="*/ 10 w 29"/>
                <a:gd name="T33" fmla="*/ 34 h 35"/>
                <a:gd name="T34" fmla="*/ 6 w 29"/>
                <a:gd name="T35" fmla="*/ 32 h 35"/>
                <a:gd name="T36" fmla="*/ 3 w 29"/>
                <a:gd name="T37" fmla="*/ 28 h 35"/>
                <a:gd name="T38" fmla="*/ 2 w 29"/>
                <a:gd name="T39" fmla="*/ 20 h 35"/>
                <a:gd name="T40" fmla="*/ 0 w 29"/>
                <a:gd name="T4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5">
                  <a:moveTo>
                    <a:pt x="0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3"/>
                    <a:pt x="9" y="25"/>
                    <a:pt x="9" y="25"/>
                  </a:cubicBezTo>
                  <a:cubicBezTo>
                    <a:pt x="10" y="27"/>
                    <a:pt x="11" y="28"/>
                    <a:pt x="12" y="28"/>
                  </a:cubicBezTo>
                  <a:cubicBezTo>
                    <a:pt x="13" y="29"/>
                    <a:pt x="14" y="29"/>
                    <a:pt x="16" y="29"/>
                  </a:cubicBezTo>
                  <a:cubicBezTo>
                    <a:pt x="18" y="29"/>
                    <a:pt x="19" y="29"/>
                    <a:pt x="20" y="28"/>
                  </a:cubicBezTo>
                  <a:cubicBezTo>
                    <a:pt x="21" y="27"/>
                    <a:pt x="22" y="26"/>
                    <a:pt x="22" y="25"/>
                  </a:cubicBezTo>
                  <a:cubicBezTo>
                    <a:pt x="22" y="24"/>
                    <a:pt x="22" y="22"/>
                    <a:pt x="2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22"/>
                    <a:pt x="29" y="24"/>
                    <a:pt x="28" y="26"/>
                  </a:cubicBezTo>
                  <a:cubicBezTo>
                    <a:pt x="28" y="28"/>
                    <a:pt x="28" y="29"/>
                    <a:pt x="27" y="30"/>
                  </a:cubicBezTo>
                  <a:cubicBezTo>
                    <a:pt x="26" y="32"/>
                    <a:pt x="25" y="33"/>
                    <a:pt x="23" y="33"/>
                  </a:cubicBezTo>
                  <a:cubicBezTo>
                    <a:pt x="22" y="34"/>
                    <a:pt x="20" y="35"/>
                    <a:pt x="17" y="35"/>
                  </a:cubicBezTo>
                  <a:cubicBezTo>
                    <a:pt x="14" y="35"/>
                    <a:pt x="11" y="35"/>
                    <a:pt x="10" y="34"/>
                  </a:cubicBezTo>
                  <a:cubicBezTo>
                    <a:pt x="8" y="34"/>
                    <a:pt x="7" y="33"/>
                    <a:pt x="6" y="32"/>
                  </a:cubicBezTo>
                  <a:cubicBezTo>
                    <a:pt x="5" y="31"/>
                    <a:pt x="4" y="30"/>
                    <a:pt x="3" y="28"/>
                  </a:cubicBezTo>
                  <a:cubicBezTo>
                    <a:pt x="3" y="27"/>
                    <a:pt x="2" y="24"/>
                    <a:pt x="2" y="2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41"/>
            <p:cNvSpPr/>
            <p:nvPr/>
          </p:nvSpPr>
          <p:spPr bwMode="auto">
            <a:xfrm>
              <a:off x="3814763" y="4216400"/>
              <a:ext cx="147638" cy="166688"/>
            </a:xfrm>
            <a:custGeom>
              <a:avLst/>
              <a:gdLst>
                <a:gd name="T0" fmla="*/ 24 w 93"/>
                <a:gd name="T1" fmla="*/ 105 h 105"/>
                <a:gd name="T2" fmla="*/ 0 w 93"/>
                <a:gd name="T3" fmla="*/ 19 h 105"/>
                <a:gd name="T4" fmla="*/ 18 w 93"/>
                <a:gd name="T5" fmla="*/ 16 h 105"/>
                <a:gd name="T6" fmla="*/ 69 w 93"/>
                <a:gd name="T7" fmla="*/ 62 h 105"/>
                <a:gd name="T8" fmla="*/ 53 w 93"/>
                <a:gd name="T9" fmla="*/ 6 h 105"/>
                <a:gd name="T10" fmla="*/ 69 w 93"/>
                <a:gd name="T11" fmla="*/ 0 h 105"/>
                <a:gd name="T12" fmla="*/ 93 w 93"/>
                <a:gd name="T13" fmla="*/ 86 h 105"/>
                <a:gd name="T14" fmla="*/ 75 w 93"/>
                <a:gd name="T15" fmla="*/ 91 h 105"/>
                <a:gd name="T16" fmla="*/ 24 w 93"/>
                <a:gd name="T17" fmla="*/ 43 h 105"/>
                <a:gd name="T18" fmla="*/ 40 w 93"/>
                <a:gd name="T19" fmla="*/ 99 h 105"/>
                <a:gd name="T20" fmla="*/ 24 w 93"/>
                <a:gd name="T2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05">
                  <a:moveTo>
                    <a:pt x="24" y="105"/>
                  </a:moveTo>
                  <a:lnTo>
                    <a:pt x="0" y="19"/>
                  </a:lnTo>
                  <a:lnTo>
                    <a:pt x="18" y="16"/>
                  </a:lnTo>
                  <a:lnTo>
                    <a:pt x="69" y="62"/>
                  </a:lnTo>
                  <a:lnTo>
                    <a:pt x="53" y="6"/>
                  </a:lnTo>
                  <a:lnTo>
                    <a:pt x="69" y="0"/>
                  </a:lnTo>
                  <a:lnTo>
                    <a:pt x="93" y="86"/>
                  </a:lnTo>
                  <a:lnTo>
                    <a:pt x="75" y="91"/>
                  </a:lnTo>
                  <a:lnTo>
                    <a:pt x="24" y="43"/>
                  </a:lnTo>
                  <a:lnTo>
                    <a:pt x="40" y="99"/>
                  </a:lnTo>
                  <a:lnTo>
                    <a:pt x="2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42"/>
            <p:cNvSpPr/>
            <p:nvPr/>
          </p:nvSpPr>
          <p:spPr bwMode="auto">
            <a:xfrm>
              <a:off x="3949700" y="4195763"/>
              <a:ext cx="80963" cy="139700"/>
            </a:xfrm>
            <a:custGeom>
              <a:avLst/>
              <a:gdLst>
                <a:gd name="T0" fmla="*/ 35 w 51"/>
                <a:gd name="T1" fmla="*/ 88 h 88"/>
                <a:gd name="T2" fmla="*/ 0 w 51"/>
                <a:gd name="T3" fmla="*/ 5 h 88"/>
                <a:gd name="T4" fmla="*/ 16 w 51"/>
                <a:gd name="T5" fmla="*/ 0 h 88"/>
                <a:gd name="T6" fmla="*/ 51 w 51"/>
                <a:gd name="T7" fmla="*/ 80 h 88"/>
                <a:gd name="T8" fmla="*/ 35 w 5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8">
                  <a:moveTo>
                    <a:pt x="35" y="88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51" y="80"/>
                  </a:lnTo>
                  <a:lnTo>
                    <a:pt x="35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43"/>
            <p:cNvSpPr/>
            <p:nvPr/>
          </p:nvSpPr>
          <p:spPr bwMode="auto">
            <a:xfrm>
              <a:off x="3987800" y="4127500"/>
              <a:ext cx="139700" cy="161925"/>
            </a:xfrm>
            <a:custGeom>
              <a:avLst/>
              <a:gdLst>
                <a:gd name="T0" fmla="*/ 72 w 88"/>
                <a:gd name="T1" fmla="*/ 102 h 102"/>
                <a:gd name="T2" fmla="*/ 0 w 88"/>
                <a:gd name="T3" fmla="*/ 40 h 102"/>
                <a:gd name="T4" fmla="*/ 19 w 88"/>
                <a:gd name="T5" fmla="*/ 32 h 102"/>
                <a:gd name="T6" fmla="*/ 70 w 88"/>
                <a:gd name="T7" fmla="*/ 78 h 102"/>
                <a:gd name="T8" fmla="*/ 56 w 88"/>
                <a:gd name="T9" fmla="*/ 11 h 102"/>
                <a:gd name="T10" fmla="*/ 72 w 88"/>
                <a:gd name="T11" fmla="*/ 0 h 102"/>
                <a:gd name="T12" fmla="*/ 88 w 88"/>
                <a:gd name="T13" fmla="*/ 94 h 102"/>
                <a:gd name="T14" fmla="*/ 72 w 88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2">
                  <a:moveTo>
                    <a:pt x="72" y="102"/>
                  </a:moveTo>
                  <a:lnTo>
                    <a:pt x="0" y="40"/>
                  </a:lnTo>
                  <a:lnTo>
                    <a:pt x="19" y="32"/>
                  </a:lnTo>
                  <a:lnTo>
                    <a:pt x="70" y="78"/>
                  </a:lnTo>
                  <a:lnTo>
                    <a:pt x="56" y="11"/>
                  </a:lnTo>
                  <a:lnTo>
                    <a:pt x="72" y="0"/>
                  </a:lnTo>
                  <a:lnTo>
                    <a:pt x="88" y="94"/>
                  </a:lnTo>
                  <a:lnTo>
                    <a:pt x="7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44"/>
            <p:cNvSpPr/>
            <p:nvPr/>
          </p:nvSpPr>
          <p:spPr bwMode="auto">
            <a:xfrm>
              <a:off x="4114800" y="4054475"/>
              <a:ext cx="169863" cy="174625"/>
            </a:xfrm>
            <a:custGeom>
              <a:avLst/>
              <a:gdLst>
                <a:gd name="T0" fmla="*/ 57 w 107"/>
                <a:gd name="T1" fmla="*/ 110 h 110"/>
                <a:gd name="T2" fmla="*/ 0 w 107"/>
                <a:gd name="T3" fmla="*/ 40 h 110"/>
                <a:gd name="T4" fmla="*/ 51 w 107"/>
                <a:gd name="T5" fmla="*/ 0 h 110"/>
                <a:gd name="T6" fmla="*/ 62 w 107"/>
                <a:gd name="T7" fmla="*/ 11 h 110"/>
                <a:gd name="T8" fmla="*/ 24 w 107"/>
                <a:gd name="T9" fmla="*/ 40 h 110"/>
                <a:gd name="T10" fmla="*/ 35 w 107"/>
                <a:gd name="T11" fmla="*/ 57 h 110"/>
                <a:gd name="T12" fmla="*/ 70 w 107"/>
                <a:gd name="T13" fmla="*/ 30 h 110"/>
                <a:gd name="T14" fmla="*/ 81 w 107"/>
                <a:gd name="T15" fmla="*/ 40 h 110"/>
                <a:gd name="T16" fmla="*/ 46 w 107"/>
                <a:gd name="T17" fmla="*/ 67 h 110"/>
                <a:gd name="T18" fmla="*/ 59 w 107"/>
                <a:gd name="T19" fmla="*/ 86 h 110"/>
                <a:gd name="T20" fmla="*/ 99 w 107"/>
                <a:gd name="T21" fmla="*/ 57 h 110"/>
                <a:gd name="T22" fmla="*/ 107 w 107"/>
                <a:gd name="T23" fmla="*/ 67 h 110"/>
                <a:gd name="T24" fmla="*/ 57 w 107"/>
                <a:gd name="T2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0">
                  <a:moveTo>
                    <a:pt x="57" y="110"/>
                  </a:moveTo>
                  <a:lnTo>
                    <a:pt x="0" y="40"/>
                  </a:lnTo>
                  <a:lnTo>
                    <a:pt x="51" y="0"/>
                  </a:lnTo>
                  <a:lnTo>
                    <a:pt x="62" y="11"/>
                  </a:lnTo>
                  <a:lnTo>
                    <a:pt x="24" y="40"/>
                  </a:lnTo>
                  <a:lnTo>
                    <a:pt x="35" y="57"/>
                  </a:lnTo>
                  <a:lnTo>
                    <a:pt x="70" y="30"/>
                  </a:lnTo>
                  <a:lnTo>
                    <a:pt x="81" y="40"/>
                  </a:lnTo>
                  <a:lnTo>
                    <a:pt x="46" y="67"/>
                  </a:lnTo>
                  <a:lnTo>
                    <a:pt x="59" y="86"/>
                  </a:lnTo>
                  <a:lnTo>
                    <a:pt x="99" y="57"/>
                  </a:lnTo>
                  <a:lnTo>
                    <a:pt x="107" y="67"/>
                  </a:lnTo>
                  <a:lnTo>
                    <a:pt x="5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45"/>
            <p:cNvSpPr>
              <a:spLocks noEditPoints="1"/>
            </p:cNvSpPr>
            <p:nvPr/>
          </p:nvSpPr>
          <p:spPr bwMode="auto">
            <a:xfrm>
              <a:off x="4217988" y="3965575"/>
              <a:ext cx="185738" cy="166688"/>
            </a:xfrm>
            <a:custGeom>
              <a:avLst/>
              <a:gdLst>
                <a:gd name="T0" fmla="*/ 8 w 44"/>
                <a:gd name="T1" fmla="*/ 16 h 39"/>
                <a:gd name="T2" fmla="*/ 12 w 44"/>
                <a:gd name="T3" fmla="*/ 12 h 39"/>
                <a:gd name="T4" fmla="*/ 15 w 44"/>
                <a:gd name="T5" fmla="*/ 8 h 39"/>
                <a:gd name="T6" fmla="*/ 18 w 44"/>
                <a:gd name="T7" fmla="*/ 7 h 39"/>
                <a:gd name="T8" fmla="*/ 21 w 44"/>
                <a:gd name="T9" fmla="*/ 9 h 39"/>
                <a:gd name="T10" fmla="*/ 22 w 44"/>
                <a:gd name="T11" fmla="*/ 11 h 39"/>
                <a:gd name="T12" fmla="*/ 22 w 44"/>
                <a:gd name="T13" fmla="*/ 13 h 39"/>
                <a:gd name="T14" fmla="*/ 18 w 44"/>
                <a:gd name="T15" fmla="*/ 18 h 39"/>
                <a:gd name="T16" fmla="*/ 15 w 44"/>
                <a:gd name="T17" fmla="*/ 21 h 39"/>
                <a:gd name="T18" fmla="*/ 8 w 44"/>
                <a:gd name="T19" fmla="*/ 16 h 39"/>
                <a:gd name="T20" fmla="*/ 29 w 44"/>
                <a:gd name="T21" fmla="*/ 34 h 39"/>
                <a:gd name="T22" fmla="*/ 19 w 44"/>
                <a:gd name="T23" fmla="*/ 25 h 39"/>
                <a:gd name="T24" fmla="*/ 19 w 44"/>
                <a:gd name="T25" fmla="*/ 24 h 39"/>
                <a:gd name="T26" fmla="*/ 22 w 44"/>
                <a:gd name="T27" fmla="*/ 22 h 39"/>
                <a:gd name="T28" fmla="*/ 24 w 44"/>
                <a:gd name="T29" fmla="*/ 21 h 39"/>
                <a:gd name="T30" fmla="*/ 30 w 44"/>
                <a:gd name="T31" fmla="*/ 22 h 39"/>
                <a:gd name="T32" fmla="*/ 39 w 44"/>
                <a:gd name="T33" fmla="*/ 23 h 39"/>
                <a:gd name="T34" fmla="*/ 44 w 44"/>
                <a:gd name="T35" fmla="*/ 17 h 39"/>
                <a:gd name="T36" fmla="*/ 37 w 44"/>
                <a:gd name="T37" fmla="*/ 16 h 39"/>
                <a:gd name="T38" fmla="*/ 30 w 44"/>
                <a:gd name="T39" fmla="*/ 15 h 39"/>
                <a:gd name="T40" fmla="*/ 26 w 44"/>
                <a:gd name="T41" fmla="*/ 16 h 39"/>
                <a:gd name="T42" fmla="*/ 28 w 44"/>
                <a:gd name="T43" fmla="*/ 9 h 39"/>
                <a:gd name="T44" fmla="*/ 25 w 44"/>
                <a:gd name="T45" fmla="*/ 3 h 39"/>
                <a:gd name="T46" fmla="*/ 20 w 44"/>
                <a:gd name="T47" fmla="*/ 1 h 39"/>
                <a:gd name="T48" fmla="*/ 15 w 44"/>
                <a:gd name="T49" fmla="*/ 1 h 39"/>
                <a:gd name="T50" fmla="*/ 9 w 44"/>
                <a:gd name="T51" fmla="*/ 6 h 39"/>
                <a:gd name="T52" fmla="*/ 0 w 44"/>
                <a:gd name="T53" fmla="*/ 17 h 39"/>
                <a:gd name="T54" fmla="*/ 24 w 44"/>
                <a:gd name="T55" fmla="*/ 39 h 39"/>
                <a:gd name="T56" fmla="*/ 29 w 44"/>
                <a:gd name="T5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9">
                  <a:moveTo>
                    <a:pt x="8" y="16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9" y="7"/>
                    <a:pt x="20" y="8"/>
                    <a:pt x="21" y="9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1" y="14"/>
                    <a:pt x="20" y="15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8" y="16"/>
                  </a:lnTo>
                  <a:close/>
                  <a:moveTo>
                    <a:pt x="29" y="34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3" y="21"/>
                    <a:pt x="24" y="21"/>
                  </a:cubicBezTo>
                  <a:cubicBezTo>
                    <a:pt x="25" y="21"/>
                    <a:pt x="27" y="21"/>
                    <a:pt x="3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4" y="15"/>
                    <a:pt x="32" y="15"/>
                    <a:pt x="30" y="15"/>
                  </a:cubicBezTo>
                  <a:cubicBezTo>
                    <a:pt x="29" y="15"/>
                    <a:pt x="27" y="15"/>
                    <a:pt x="26" y="16"/>
                  </a:cubicBezTo>
                  <a:cubicBezTo>
                    <a:pt x="27" y="13"/>
                    <a:pt x="28" y="11"/>
                    <a:pt x="28" y="9"/>
                  </a:cubicBezTo>
                  <a:cubicBezTo>
                    <a:pt x="28" y="7"/>
                    <a:pt x="27" y="5"/>
                    <a:pt x="25" y="3"/>
                  </a:cubicBezTo>
                  <a:cubicBezTo>
                    <a:pt x="23" y="2"/>
                    <a:pt x="22" y="1"/>
                    <a:pt x="20" y="1"/>
                  </a:cubicBezTo>
                  <a:cubicBezTo>
                    <a:pt x="18" y="0"/>
                    <a:pt x="17" y="1"/>
                    <a:pt x="15" y="1"/>
                  </a:cubicBezTo>
                  <a:cubicBezTo>
                    <a:pt x="14" y="2"/>
                    <a:pt x="12" y="4"/>
                    <a:pt x="9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2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46"/>
            <p:cNvSpPr/>
            <p:nvPr/>
          </p:nvSpPr>
          <p:spPr bwMode="auto">
            <a:xfrm>
              <a:off x="4319588" y="3859213"/>
              <a:ext cx="152400" cy="136525"/>
            </a:xfrm>
            <a:custGeom>
              <a:avLst/>
              <a:gdLst>
                <a:gd name="T0" fmla="*/ 15 w 36"/>
                <a:gd name="T1" fmla="*/ 30 h 32"/>
                <a:gd name="T2" fmla="*/ 18 w 36"/>
                <a:gd name="T3" fmla="*/ 25 h 32"/>
                <a:gd name="T4" fmla="*/ 24 w 36"/>
                <a:gd name="T5" fmla="*/ 25 h 32"/>
                <a:gd name="T6" fmla="*/ 28 w 36"/>
                <a:gd name="T7" fmla="*/ 22 h 32"/>
                <a:gd name="T8" fmla="*/ 29 w 36"/>
                <a:gd name="T9" fmla="*/ 17 h 32"/>
                <a:gd name="T10" fmla="*/ 27 w 36"/>
                <a:gd name="T11" fmla="*/ 14 h 32"/>
                <a:gd name="T12" fmla="*/ 25 w 36"/>
                <a:gd name="T13" fmla="*/ 14 h 32"/>
                <a:gd name="T14" fmla="*/ 23 w 36"/>
                <a:gd name="T15" fmla="*/ 15 h 32"/>
                <a:gd name="T16" fmla="*/ 19 w 36"/>
                <a:gd name="T17" fmla="*/ 19 h 32"/>
                <a:gd name="T18" fmla="*/ 12 w 36"/>
                <a:gd name="T19" fmla="*/ 23 h 32"/>
                <a:gd name="T20" fmla="*/ 4 w 36"/>
                <a:gd name="T21" fmla="*/ 22 h 32"/>
                <a:gd name="T22" fmla="*/ 1 w 36"/>
                <a:gd name="T23" fmla="*/ 18 h 32"/>
                <a:gd name="T24" fmla="*/ 1 w 36"/>
                <a:gd name="T25" fmla="*/ 13 h 32"/>
                <a:gd name="T26" fmla="*/ 3 w 36"/>
                <a:gd name="T27" fmla="*/ 7 h 32"/>
                <a:gd name="T28" fmla="*/ 11 w 36"/>
                <a:gd name="T29" fmla="*/ 1 h 32"/>
                <a:gd name="T30" fmla="*/ 19 w 36"/>
                <a:gd name="T31" fmla="*/ 2 h 32"/>
                <a:gd name="T32" fmla="*/ 15 w 36"/>
                <a:gd name="T33" fmla="*/ 8 h 32"/>
                <a:gd name="T34" fmla="*/ 11 w 36"/>
                <a:gd name="T35" fmla="*/ 7 h 32"/>
                <a:gd name="T36" fmla="*/ 8 w 36"/>
                <a:gd name="T37" fmla="*/ 10 h 32"/>
                <a:gd name="T38" fmla="*/ 7 w 36"/>
                <a:gd name="T39" fmla="*/ 14 h 32"/>
                <a:gd name="T40" fmla="*/ 8 w 36"/>
                <a:gd name="T41" fmla="*/ 16 h 32"/>
                <a:gd name="T42" fmla="*/ 10 w 36"/>
                <a:gd name="T43" fmla="*/ 17 h 32"/>
                <a:gd name="T44" fmla="*/ 15 w 36"/>
                <a:gd name="T45" fmla="*/ 13 h 32"/>
                <a:gd name="T46" fmla="*/ 21 w 36"/>
                <a:gd name="T47" fmla="*/ 8 h 32"/>
                <a:gd name="T48" fmla="*/ 26 w 36"/>
                <a:gd name="T49" fmla="*/ 7 h 32"/>
                <a:gd name="T50" fmla="*/ 31 w 36"/>
                <a:gd name="T51" fmla="*/ 9 h 32"/>
                <a:gd name="T52" fmla="*/ 35 w 36"/>
                <a:gd name="T53" fmla="*/ 13 h 32"/>
                <a:gd name="T54" fmla="*/ 35 w 36"/>
                <a:gd name="T55" fmla="*/ 19 h 32"/>
                <a:gd name="T56" fmla="*/ 32 w 36"/>
                <a:gd name="T57" fmla="*/ 25 h 32"/>
                <a:gd name="T58" fmla="*/ 25 w 36"/>
                <a:gd name="T59" fmla="*/ 32 h 32"/>
                <a:gd name="T60" fmla="*/ 15 w 36"/>
                <a:gd name="T6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32">
                  <a:moveTo>
                    <a:pt x="15" y="30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20" y="26"/>
                    <a:pt x="22" y="26"/>
                    <a:pt x="24" y="25"/>
                  </a:cubicBezTo>
                  <a:cubicBezTo>
                    <a:pt x="25" y="25"/>
                    <a:pt x="26" y="24"/>
                    <a:pt x="28" y="22"/>
                  </a:cubicBezTo>
                  <a:cubicBezTo>
                    <a:pt x="29" y="20"/>
                    <a:pt x="29" y="19"/>
                    <a:pt x="29" y="17"/>
                  </a:cubicBezTo>
                  <a:cubicBezTo>
                    <a:pt x="29" y="16"/>
                    <a:pt x="28" y="15"/>
                    <a:pt x="27" y="14"/>
                  </a:cubicBezTo>
                  <a:cubicBezTo>
                    <a:pt x="27" y="14"/>
                    <a:pt x="26" y="14"/>
                    <a:pt x="25" y="14"/>
                  </a:cubicBezTo>
                  <a:cubicBezTo>
                    <a:pt x="25" y="14"/>
                    <a:pt x="24" y="14"/>
                    <a:pt x="23" y="15"/>
                  </a:cubicBezTo>
                  <a:cubicBezTo>
                    <a:pt x="22" y="15"/>
                    <a:pt x="21" y="17"/>
                    <a:pt x="19" y="19"/>
                  </a:cubicBezTo>
                  <a:cubicBezTo>
                    <a:pt x="16" y="21"/>
                    <a:pt x="14" y="22"/>
                    <a:pt x="12" y="23"/>
                  </a:cubicBezTo>
                  <a:cubicBezTo>
                    <a:pt x="9" y="24"/>
                    <a:pt x="7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1" y="13"/>
                  </a:cubicBezTo>
                  <a:cubicBezTo>
                    <a:pt x="1" y="11"/>
                    <a:pt x="2" y="9"/>
                    <a:pt x="3" y="7"/>
                  </a:cubicBezTo>
                  <a:cubicBezTo>
                    <a:pt x="6" y="3"/>
                    <a:pt x="8" y="1"/>
                    <a:pt x="11" y="1"/>
                  </a:cubicBezTo>
                  <a:cubicBezTo>
                    <a:pt x="14" y="0"/>
                    <a:pt x="16" y="0"/>
                    <a:pt x="19" y="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7"/>
                    <a:pt x="12" y="7"/>
                    <a:pt x="11" y="7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7" y="11"/>
                    <a:pt x="6" y="13"/>
                    <a:pt x="7" y="14"/>
                  </a:cubicBezTo>
                  <a:cubicBezTo>
                    <a:pt x="7" y="15"/>
                    <a:pt x="7" y="16"/>
                    <a:pt x="8" y="16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1" y="16"/>
                    <a:pt x="13" y="15"/>
                    <a:pt x="15" y="13"/>
                  </a:cubicBezTo>
                  <a:cubicBezTo>
                    <a:pt x="18" y="10"/>
                    <a:pt x="20" y="9"/>
                    <a:pt x="21" y="8"/>
                  </a:cubicBezTo>
                  <a:cubicBezTo>
                    <a:pt x="23" y="7"/>
                    <a:pt x="24" y="7"/>
                    <a:pt x="26" y="7"/>
                  </a:cubicBezTo>
                  <a:cubicBezTo>
                    <a:pt x="28" y="7"/>
                    <a:pt x="29" y="8"/>
                    <a:pt x="31" y="9"/>
                  </a:cubicBezTo>
                  <a:cubicBezTo>
                    <a:pt x="33" y="10"/>
                    <a:pt x="34" y="11"/>
                    <a:pt x="35" y="13"/>
                  </a:cubicBezTo>
                  <a:cubicBezTo>
                    <a:pt x="35" y="15"/>
                    <a:pt x="36" y="17"/>
                    <a:pt x="35" y="19"/>
                  </a:cubicBezTo>
                  <a:cubicBezTo>
                    <a:pt x="35" y="21"/>
                    <a:pt x="34" y="23"/>
                    <a:pt x="32" y="25"/>
                  </a:cubicBezTo>
                  <a:cubicBezTo>
                    <a:pt x="30" y="29"/>
                    <a:pt x="27" y="31"/>
                    <a:pt x="25" y="32"/>
                  </a:cubicBezTo>
                  <a:cubicBezTo>
                    <a:pt x="22" y="32"/>
                    <a:pt x="19" y="32"/>
                    <a:pt x="1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47"/>
            <p:cNvSpPr/>
            <p:nvPr/>
          </p:nvSpPr>
          <p:spPr bwMode="auto">
            <a:xfrm>
              <a:off x="4373563" y="3795713"/>
              <a:ext cx="141288" cy="84138"/>
            </a:xfrm>
            <a:custGeom>
              <a:avLst/>
              <a:gdLst>
                <a:gd name="T0" fmla="*/ 81 w 89"/>
                <a:gd name="T1" fmla="*/ 53 h 53"/>
                <a:gd name="T2" fmla="*/ 0 w 89"/>
                <a:gd name="T3" fmla="*/ 16 h 53"/>
                <a:gd name="T4" fmla="*/ 8 w 89"/>
                <a:gd name="T5" fmla="*/ 0 h 53"/>
                <a:gd name="T6" fmla="*/ 89 w 89"/>
                <a:gd name="T7" fmla="*/ 37 h 53"/>
                <a:gd name="T8" fmla="*/ 81 w 89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3">
                  <a:moveTo>
                    <a:pt x="81" y="53"/>
                  </a:moveTo>
                  <a:lnTo>
                    <a:pt x="0" y="16"/>
                  </a:lnTo>
                  <a:lnTo>
                    <a:pt x="8" y="0"/>
                  </a:lnTo>
                  <a:lnTo>
                    <a:pt x="89" y="37"/>
                  </a:lnTo>
                  <a:lnTo>
                    <a:pt x="8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48"/>
            <p:cNvSpPr/>
            <p:nvPr/>
          </p:nvSpPr>
          <p:spPr bwMode="auto">
            <a:xfrm>
              <a:off x="4395788" y="3676650"/>
              <a:ext cx="157163" cy="109538"/>
            </a:xfrm>
            <a:custGeom>
              <a:avLst/>
              <a:gdLst>
                <a:gd name="T0" fmla="*/ 93 w 99"/>
                <a:gd name="T1" fmla="*/ 69 h 69"/>
                <a:gd name="T2" fmla="*/ 24 w 99"/>
                <a:gd name="T3" fmla="*/ 45 h 69"/>
                <a:gd name="T4" fmla="*/ 16 w 99"/>
                <a:gd name="T5" fmla="*/ 69 h 69"/>
                <a:gd name="T6" fmla="*/ 0 w 99"/>
                <a:gd name="T7" fmla="*/ 64 h 69"/>
                <a:gd name="T8" fmla="*/ 24 w 99"/>
                <a:gd name="T9" fmla="*/ 0 h 69"/>
                <a:gd name="T10" fmla="*/ 37 w 99"/>
                <a:gd name="T11" fmla="*/ 5 h 69"/>
                <a:gd name="T12" fmla="*/ 29 w 99"/>
                <a:gd name="T13" fmla="*/ 29 h 69"/>
                <a:gd name="T14" fmla="*/ 99 w 99"/>
                <a:gd name="T15" fmla="*/ 53 h 69"/>
                <a:gd name="T16" fmla="*/ 93 w 9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69">
                  <a:moveTo>
                    <a:pt x="93" y="69"/>
                  </a:moveTo>
                  <a:lnTo>
                    <a:pt x="24" y="45"/>
                  </a:lnTo>
                  <a:lnTo>
                    <a:pt x="16" y="69"/>
                  </a:lnTo>
                  <a:lnTo>
                    <a:pt x="0" y="64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29" y="29"/>
                  </a:lnTo>
                  <a:lnTo>
                    <a:pt x="99" y="53"/>
                  </a:ln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49"/>
            <p:cNvSpPr/>
            <p:nvPr/>
          </p:nvSpPr>
          <p:spPr bwMode="auto">
            <a:xfrm>
              <a:off x="4437063" y="3543300"/>
              <a:ext cx="153988" cy="128588"/>
            </a:xfrm>
            <a:custGeom>
              <a:avLst/>
              <a:gdLst>
                <a:gd name="T0" fmla="*/ 91 w 97"/>
                <a:gd name="T1" fmla="*/ 65 h 81"/>
                <a:gd name="T2" fmla="*/ 57 w 97"/>
                <a:gd name="T3" fmla="*/ 59 h 81"/>
                <a:gd name="T4" fmla="*/ 0 w 97"/>
                <a:gd name="T5" fmla="*/ 81 h 81"/>
                <a:gd name="T6" fmla="*/ 3 w 97"/>
                <a:gd name="T7" fmla="*/ 59 h 81"/>
                <a:gd name="T8" fmla="*/ 41 w 97"/>
                <a:gd name="T9" fmla="*/ 46 h 81"/>
                <a:gd name="T10" fmla="*/ 11 w 97"/>
                <a:gd name="T11" fmla="*/ 19 h 81"/>
                <a:gd name="T12" fmla="*/ 14 w 97"/>
                <a:gd name="T13" fmla="*/ 0 h 81"/>
                <a:gd name="T14" fmla="*/ 59 w 97"/>
                <a:gd name="T15" fmla="*/ 41 h 81"/>
                <a:gd name="T16" fmla="*/ 97 w 97"/>
                <a:gd name="T17" fmla="*/ 49 h 81"/>
                <a:gd name="T18" fmla="*/ 91 w 97"/>
                <a:gd name="T19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1">
                  <a:moveTo>
                    <a:pt x="91" y="65"/>
                  </a:moveTo>
                  <a:lnTo>
                    <a:pt x="57" y="59"/>
                  </a:lnTo>
                  <a:lnTo>
                    <a:pt x="0" y="81"/>
                  </a:lnTo>
                  <a:lnTo>
                    <a:pt x="3" y="59"/>
                  </a:lnTo>
                  <a:lnTo>
                    <a:pt x="41" y="46"/>
                  </a:lnTo>
                  <a:lnTo>
                    <a:pt x="11" y="19"/>
                  </a:lnTo>
                  <a:lnTo>
                    <a:pt x="14" y="0"/>
                  </a:lnTo>
                  <a:lnTo>
                    <a:pt x="59" y="41"/>
                  </a:lnTo>
                  <a:lnTo>
                    <a:pt x="97" y="49"/>
                  </a:lnTo>
                  <a:lnTo>
                    <a:pt x="9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50"/>
            <p:cNvSpPr>
              <a:spLocks noEditPoints="1"/>
            </p:cNvSpPr>
            <p:nvPr/>
          </p:nvSpPr>
          <p:spPr bwMode="auto">
            <a:xfrm>
              <a:off x="2901950" y="2687638"/>
              <a:ext cx="1484313" cy="1490663"/>
            </a:xfrm>
            <a:custGeom>
              <a:avLst/>
              <a:gdLst>
                <a:gd name="T0" fmla="*/ 175 w 350"/>
                <a:gd name="T1" fmla="*/ 0 h 350"/>
                <a:gd name="T2" fmla="*/ 0 w 350"/>
                <a:gd name="T3" fmla="*/ 175 h 350"/>
                <a:gd name="T4" fmla="*/ 175 w 350"/>
                <a:gd name="T5" fmla="*/ 350 h 350"/>
                <a:gd name="T6" fmla="*/ 350 w 350"/>
                <a:gd name="T7" fmla="*/ 175 h 350"/>
                <a:gd name="T8" fmla="*/ 175 w 350"/>
                <a:gd name="T9" fmla="*/ 0 h 350"/>
                <a:gd name="T10" fmla="*/ 175 w 350"/>
                <a:gd name="T11" fmla="*/ 7 h 350"/>
                <a:gd name="T12" fmla="*/ 343 w 350"/>
                <a:gd name="T13" fmla="*/ 175 h 350"/>
                <a:gd name="T14" fmla="*/ 325 w 350"/>
                <a:gd name="T15" fmla="*/ 250 h 350"/>
                <a:gd name="T16" fmla="*/ 25 w 350"/>
                <a:gd name="T17" fmla="*/ 250 h 350"/>
                <a:gd name="T18" fmla="*/ 25 w 350"/>
                <a:gd name="T19" fmla="*/ 250 h 350"/>
                <a:gd name="T20" fmla="*/ 7 w 350"/>
                <a:gd name="T21" fmla="*/ 175 h 350"/>
                <a:gd name="T22" fmla="*/ 175 w 350"/>
                <a:gd name="T23" fmla="*/ 7 h 350"/>
                <a:gd name="T24" fmla="*/ 175 w 350"/>
                <a:gd name="T25" fmla="*/ 343 h 350"/>
                <a:gd name="T26" fmla="*/ 29 w 350"/>
                <a:gd name="T27" fmla="*/ 259 h 350"/>
                <a:gd name="T28" fmla="*/ 321 w 350"/>
                <a:gd name="T29" fmla="*/ 259 h 350"/>
                <a:gd name="T30" fmla="*/ 175 w 350"/>
                <a:gd name="T31" fmla="*/ 3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50">
                  <a:moveTo>
                    <a:pt x="175" y="0"/>
                  </a:moveTo>
                  <a:cubicBezTo>
                    <a:pt x="78" y="0"/>
                    <a:pt x="0" y="78"/>
                    <a:pt x="0" y="175"/>
                  </a:cubicBezTo>
                  <a:cubicBezTo>
                    <a:pt x="0" y="271"/>
                    <a:pt x="78" y="350"/>
                    <a:pt x="175" y="350"/>
                  </a:cubicBezTo>
                  <a:cubicBezTo>
                    <a:pt x="272" y="350"/>
                    <a:pt x="350" y="271"/>
                    <a:pt x="350" y="175"/>
                  </a:cubicBezTo>
                  <a:cubicBezTo>
                    <a:pt x="350" y="78"/>
                    <a:pt x="272" y="0"/>
                    <a:pt x="175" y="0"/>
                  </a:cubicBezTo>
                  <a:close/>
                  <a:moveTo>
                    <a:pt x="175" y="7"/>
                  </a:moveTo>
                  <a:cubicBezTo>
                    <a:pt x="268" y="7"/>
                    <a:pt x="343" y="82"/>
                    <a:pt x="343" y="175"/>
                  </a:cubicBezTo>
                  <a:cubicBezTo>
                    <a:pt x="343" y="202"/>
                    <a:pt x="337" y="228"/>
                    <a:pt x="3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13" y="228"/>
                    <a:pt x="7" y="202"/>
                    <a:pt x="7" y="175"/>
                  </a:cubicBezTo>
                  <a:cubicBezTo>
                    <a:pt x="7" y="82"/>
                    <a:pt x="82" y="7"/>
                    <a:pt x="175" y="7"/>
                  </a:cubicBezTo>
                  <a:close/>
                  <a:moveTo>
                    <a:pt x="175" y="343"/>
                  </a:moveTo>
                  <a:cubicBezTo>
                    <a:pt x="113" y="343"/>
                    <a:pt x="58" y="309"/>
                    <a:pt x="29" y="259"/>
                  </a:cubicBezTo>
                  <a:cubicBezTo>
                    <a:pt x="321" y="259"/>
                    <a:pt x="321" y="259"/>
                    <a:pt x="321" y="259"/>
                  </a:cubicBezTo>
                  <a:cubicBezTo>
                    <a:pt x="292" y="309"/>
                    <a:pt x="237" y="343"/>
                    <a:pt x="175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51"/>
            <p:cNvSpPr>
              <a:spLocks noEditPoints="1"/>
            </p:cNvSpPr>
            <p:nvPr/>
          </p:nvSpPr>
          <p:spPr bwMode="auto">
            <a:xfrm>
              <a:off x="3000375" y="2778125"/>
              <a:ext cx="1289050" cy="965200"/>
            </a:xfrm>
            <a:custGeom>
              <a:avLst/>
              <a:gdLst>
                <a:gd name="T0" fmla="*/ 256 w 304"/>
                <a:gd name="T1" fmla="*/ 187 h 227"/>
                <a:gd name="T2" fmla="*/ 171 w 304"/>
                <a:gd name="T3" fmla="*/ 200 h 227"/>
                <a:gd name="T4" fmla="*/ 203 w 304"/>
                <a:gd name="T5" fmla="*/ 152 h 227"/>
                <a:gd name="T6" fmla="*/ 232 w 304"/>
                <a:gd name="T7" fmla="*/ 167 h 227"/>
                <a:gd name="T8" fmla="*/ 252 w 304"/>
                <a:gd name="T9" fmla="*/ 152 h 227"/>
                <a:gd name="T10" fmla="*/ 281 w 304"/>
                <a:gd name="T11" fmla="*/ 167 h 227"/>
                <a:gd name="T12" fmla="*/ 294 w 304"/>
                <a:gd name="T13" fmla="*/ 152 h 227"/>
                <a:gd name="T14" fmla="*/ 263 w 304"/>
                <a:gd name="T15" fmla="*/ 131 h 227"/>
                <a:gd name="T16" fmla="*/ 194 w 304"/>
                <a:gd name="T17" fmla="*/ 86 h 227"/>
                <a:gd name="T18" fmla="*/ 110 w 304"/>
                <a:gd name="T19" fmla="*/ 86 h 227"/>
                <a:gd name="T20" fmla="*/ 49 w 304"/>
                <a:gd name="T21" fmla="*/ 116 h 227"/>
                <a:gd name="T22" fmla="*/ 10 w 304"/>
                <a:gd name="T23" fmla="*/ 137 h 227"/>
                <a:gd name="T24" fmla="*/ 26 w 304"/>
                <a:gd name="T25" fmla="*/ 163 h 227"/>
                <a:gd name="T26" fmla="*/ 60 w 304"/>
                <a:gd name="T27" fmla="*/ 136 h 227"/>
                <a:gd name="T28" fmla="*/ 75 w 304"/>
                <a:gd name="T29" fmla="*/ 163 h 227"/>
                <a:gd name="T30" fmla="*/ 109 w 304"/>
                <a:gd name="T31" fmla="*/ 135 h 227"/>
                <a:gd name="T32" fmla="*/ 131 w 304"/>
                <a:gd name="T33" fmla="*/ 151 h 227"/>
                <a:gd name="T34" fmla="*/ 134 w 304"/>
                <a:gd name="T35" fmla="*/ 200 h 227"/>
                <a:gd name="T36" fmla="*/ 48 w 304"/>
                <a:gd name="T37" fmla="*/ 187 h 227"/>
                <a:gd name="T38" fmla="*/ 0 w 304"/>
                <a:gd name="T39" fmla="*/ 204 h 227"/>
                <a:gd name="T40" fmla="*/ 106 w 304"/>
                <a:gd name="T41" fmla="*/ 206 h 227"/>
                <a:gd name="T42" fmla="*/ 199 w 304"/>
                <a:gd name="T43" fmla="*/ 206 h 227"/>
                <a:gd name="T44" fmla="*/ 304 w 304"/>
                <a:gd name="T45" fmla="*/ 204 h 227"/>
                <a:gd name="T46" fmla="*/ 220 w 304"/>
                <a:gd name="T47" fmla="*/ 86 h 227"/>
                <a:gd name="T48" fmla="*/ 216 w 304"/>
                <a:gd name="T49" fmla="*/ 133 h 227"/>
                <a:gd name="T50" fmla="*/ 220 w 304"/>
                <a:gd name="T51" fmla="*/ 86 h 227"/>
                <a:gd name="T52" fmla="*/ 71 w 304"/>
                <a:gd name="T53" fmla="*/ 115 h 227"/>
                <a:gd name="T54" fmla="*/ 101 w 304"/>
                <a:gd name="T55" fmla="*/ 104 h 227"/>
                <a:gd name="T56" fmla="*/ 160 w 304"/>
                <a:gd name="T57" fmla="*/ 118 h 227"/>
                <a:gd name="T58" fmla="*/ 147 w 304"/>
                <a:gd name="T59" fmla="*/ 92 h 227"/>
                <a:gd name="T60" fmla="*/ 117 w 304"/>
                <a:gd name="T61" fmla="*/ 117 h 227"/>
                <a:gd name="T62" fmla="*/ 194 w 304"/>
                <a:gd name="T63" fmla="*/ 134 h 227"/>
                <a:gd name="T64" fmla="*/ 175 w 304"/>
                <a:gd name="T65" fmla="*/ 1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227">
                  <a:moveTo>
                    <a:pt x="299" y="190"/>
                  </a:moveTo>
                  <a:cubicBezTo>
                    <a:pt x="275" y="209"/>
                    <a:pt x="256" y="187"/>
                    <a:pt x="256" y="187"/>
                  </a:cubicBezTo>
                  <a:cubicBezTo>
                    <a:pt x="225" y="217"/>
                    <a:pt x="199" y="189"/>
                    <a:pt x="199" y="189"/>
                  </a:cubicBezTo>
                  <a:cubicBezTo>
                    <a:pt x="180" y="203"/>
                    <a:pt x="171" y="200"/>
                    <a:pt x="171" y="200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10" y="167"/>
                    <a:pt x="210" y="167"/>
                    <a:pt x="210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25" y="152"/>
                    <a:pt x="225" y="152"/>
                    <a:pt x="225" y="152"/>
                  </a:cubicBezTo>
                  <a:cubicBezTo>
                    <a:pt x="252" y="152"/>
                    <a:pt x="252" y="152"/>
                    <a:pt x="252" y="152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81" y="167"/>
                    <a:pt x="281" y="167"/>
                    <a:pt x="281" y="167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94" y="152"/>
                    <a:pt x="294" y="152"/>
                    <a:pt x="294" y="152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63" y="131"/>
                    <a:pt x="263" y="131"/>
                    <a:pt x="263" y="131"/>
                  </a:cubicBezTo>
                  <a:cubicBezTo>
                    <a:pt x="225" y="54"/>
                    <a:pt x="225" y="54"/>
                    <a:pt x="225" y="54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37"/>
                    <a:pt x="10" y="137"/>
                    <a:pt x="10" y="137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4" y="200"/>
                    <a:pt x="134" y="200"/>
                    <a:pt x="134" y="200"/>
                  </a:cubicBezTo>
                  <a:cubicBezTo>
                    <a:pt x="123" y="202"/>
                    <a:pt x="106" y="188"/>
                    <a:pt x="106" y="188"/>
                  </a:cubicBezTo>
                  <a:cubicBezTo>
                    <a:pt x="75" y="217"/>
                    <a:pt x="48" y="187"/>
                    <a:pt x="48" y="187"/>
                  </a:cubicBezTo>
                  <a:cubicBezTo>
                    <a:pt x="28" y="209"/>
                    <a:pt x="5" y="191"/>
                    <a:pt x="5" y="191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25" y="220"/>
                    <a:pt x="48" y="205"/>
                    <a:pt x="48" y="205"/>
                  </a:cubicBezTo>
                  <a:cubicBezTo>
                    <a:pt x="81" y="226"/>
                    <a:pt x="106" y="206"/>
                    <a:pt x="106" y="206"/>
                  </a:cubicBezTo>
                  <a:cubicBezTo>
                    <a:pt x="138" y="227"/>
                    <a:pt x="152" y="207"/>
                    <a:pt x="152" y="207"/>
                  </a:cubicBezTo>
                  <a:cubicBezTo>
                    <a:pt x="173" y="226"/>
                    <a:pt x="199" y="206"/>
                    <a:pt x="199" y="206"/>
                  </a:cubicBezTo>
                  <a:cubicBezTo>
                    <a:pt x="225" y="226"/>
                    <a:pt x="255" y="205"/>
                    <a:pt x="255" y="205"/>
                  </a:cubicBezTo>
                  <a:cubicBezTo>
                    <a:pt x="281" y="221"/>
                    <a:pt x="304" y="204"/>
                    <a:pt x="304" y="204"/>
                  </a:cubicBezTo>
                  <a:lnTo>
                    <a:pt x="299" y="190"/>
                  </a:lnTo>
                  <a:close/>
                  <a:moveTo>
                    <a:pt x="220" y="86"/>
                  </a:moveTo>
                  <a:cubicBezTo>
                    <a:pt x="242" y="132"/>
                    <a:pt x="242" y="132"/>
                    <a:pt x="242" y="132"/>
                  </a:cubicBezTo>
                  <a:cubicBezTo>
                    <a:pt x="216" y="133"/>
                    <a:pt x="216" y="133"/>
                    <a:pt x="216" y="133"/>
                  </a:cubicBezTo>
                  <a:cubicBezTo>
                    <a:pt x="203" y="104"/>
                    <a:pt x="203" y="104"/>
                    <a:pt x="203" y="104"/>
                  </a:cubicBezTo>
                  <a:lnTo>
                    <a:pt x="220" y="86"/>
                  </a:lnTo>
                  <a:close/>
                  <a:moveTo>
                    <a:pt x="96" y="116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85" y="87"/>
                    <a:pt x="85" y="87"/>
                    <a:pt x="85" y="87"/>
                  </a:cubicBezTo>
                  <a:cubicBezTo>
                    <a:pt x="101" y="104"/>
                    <a:pt x="101" y="104"/>
                    <a:pt x="101" y="104"/>
                  </a:cubicBezTo>
                  <a:lnTo>
                    <a:pt x="96" y="116"/>
                  </a:lnTo>
                  <a:close/>
                  <a:moveTo>
                    <a:pt x="160" y="118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17" y="117"/>
                    <a:pt x="117" y="117"/>
                    <a:pt x="117" y="117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94" y="134"/>
                    <a:pt x="194" y="134"/>
                    <a:pt x="194" y="134"/>
                  </a:cubicBezTo>
                  <a:cubicBezTo>
                    <a:pt x="162" y="135"/>
                    <a:pt x="162" y="135"/>
                    <a:pt x="162" y="135"/>
                  </a:cubicBezTo>
                  <a:cubicBezTo>
                    <a:pt x="175" y="118"/>
                    <a:pt x="175" y="118"/>
                    <a:pt x="175" y="118"/>
                  </a:cubicBezTo>
                  <a:lnTo>
                    <a:pt x="160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52"/>
            <p:cNvSpPr/>
            <p:nvPr/>
          </p:nvSpPr>
          <p:spPr bwMode="auto">
            <a:xfrm>
              <a:off x="2749550" y="2994025"/>
              <a:ext cx="76200" cy="93663"/>
            </a:xfrm>
            <a:custGeom>
              <a:avLst/>
              <a:gdLst>
                <a:gd name="T0" fmla="*/ 15 w 18"/>
                <a:gd name="T1" fmla="*/ 21 h 22"/>
                <a:gd name="T2" fmla="*/ 17 w 18"/>
                <a:gd name="T3" fmla="*/ 20 h 22"/>
                <a:gd name="T4" fmla="*/ 16 w 18"/>
                <a:gd name="T5" fmla="*/ 14 h 22"/>
                <a:gd name="T6" fmla="*/ 9 w 18"/>
                <a:gd name="T7" fmla="*/ 2 h 22"/>
                <a:gd name="T8" fmla="*/ 1 w 18"/>
                <a:gd name="T9" fmla="*/ 0 h 22"/>
                <a:gd name="T10" fmla="*/ 0 w 18"/>
                <a:gd name="T11" fmla="*/ 2 h 22"/>
                <a:gd name="T12" fmla="*/ 6 w 18"/>
                <a:gd name="T13" fmla="*/ 7 h 22"/>
                <a:gd name="T14" fmla="*/ 13 w 18"/>
                <a:gd name="T15" fmla="*/ 16 h 22"/>
                <a:gd name="T16" fmla="*/ 15 w 1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2">
                  <a:moveTo>
                    <a:pt x="15" y="21"/>
                  </a:moveTo>
                  <a:cubicBezTo>
                    <a:pt x="15" y="21"/>
                    <a:pt x="17" y="22"/>
                    <a:pt x="17" y="20"/>
                  </a:cubicBezTo>
                  <a:cubicBezTo>
                    <a:pt x="17" y="20"/>
                    <a:pt x="18" y="16"/>
                    <a:pt x="16" y="14"/>
                  </a:cubicBezTo>
                  <a:cubicBezTo>
                    <a:pt x="16" y="14"/>
                    <a:pt x="10" y="6"/>
                    <a:pt x="9" y="2"/>
                  </a:cubicBezTo>
                  <a:cubicBezTo>
                    <a:pt x="9" y="2"/>
                    <a:pt x="8" y="0"/>
                    <a:pt x="1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1" y="3"/>
                    <a:pt x="4" y="2"/>
                    <a:pt x="6" y="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6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53"/>
            <p:cNvSpPr/>
            <p:nvPr/>
          </p:nvSpPr>
          <p:spPr bwMode="auto">
            <a:xfrm>
              <a:off x="2863850" y="3024188"/>
              <a:ext cx="55563" cy="76200"/>
            </a:xfrm>
            <a:custGeom>
              <a:avLst/>
              <a:gdLst>
                <a:gd name="T0" fmla="*/ 11 w 13"/>
                <a:gd name="T1" fmla="*/ 1 h 18"/>
                <a:gd name="T2" fmla="*/ 3 w 13"/>
                <a:gd name="T3" fmla="*/ 0 h 18"/>
                <a:gd name="T4" fmla="*/ 3 w 13"/>
                <a:gd name="T5" fmla="*/ 3 h 18"/>
                <a:gd name="T6" fmla="*/ 5 w 13"/>
                <a:gd name="T7" fmla="*/ 16 h 18"/>
                <a:gd name="T8" fmla="*/ 8 w 13"/>
                <a:gd name="T9" fmla="*/ 15 h 18"/>
                <a:gd name="T10" fmla="*/ 12 w 13"/>
                <a:gd name="T11" fmla="*/ 4 h 18"/>
                <a:gd name="T12" fmla="*/ 11 w 13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11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3" y="3"/>
                  </a:cubicBezTo>
                  <a:cubicBezTo>
                    <a:pt x="3" y="3"/>
                    <a:pt x="7" y="11"/>
                    <a:pt x="5" y="16"/>
                  </a:cubicBezTo>
                  <a:cubicBezTo>
                    <a:pt x="5" y="16"/>
                    <a:pt x="7" y="18"/>
                    <a:pt x="8" y="15"/>
                  </a:cubicBezTo>
                  <a:cubicBezTo>
                    <a:pt x="8" y="15"/>
                    <a:pt x="10" y="6"/>
                    <a:pt x="12" y="4"/>
                  </a:cubicBezTo>
                  <a:cubicBezTo>
                    <a:pt x="12" y="4"/>
                    <a:pt x="13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54"/>
            <p:cNvSpPr/>
            <p:nvPr/>
          </p:nvSpPr>
          <p:spPr bwMode="auto">
            <a:xfrm>
              <a:off x="2779713" y="3067050"/>
              <a:ext cx="80963" cy="157163"/>
            </a:xfrm>
            <a:custGeom>
              <a:avLst/>
              <a:gdLst>
                <a:gd name="T0" fmla="*/ 17 w 19"/>
                <a:gd name="T1" fmla="*/ 2 h 37"/>
                <a:gd name="T2" fmla="*/ 15 w 19"/>
                <a:gd name="T3" fmla="*/ 2 h 37"/>
                <a:gd name="T4" fmla="*/ 13 w 19"/>
                <a:gd name="T5" fmla="*/ 13 h 37"/>
                <a:gd name="T6" fmla="*/ 12 w 19"/>
                <a:gd name="T7" fmla="*/ 23 h 37"/>
                <a:gd name="T8" fmla="*/ 11 w 19"/>
                <a:gd name="T9" fmla="*/ 29 h 37"/>
                <a:gd name="T10" fmla="*/ 10 w 19"/>
                <a:gd name="T11" fmla="*/ 29 h 37"/>
                <a:gd name="T12" fmla="*/ 1 w 19"/>
                <a:gd name="T13" fmla="*/ 20 h 37"/>
                <a:gd name="T14" fmla="*/ 1 w 19"/>
                <a:gd name="T15" fmla="*/ 22 h 37"/>
                <a:gd name="T16" fmla="*/ 7 w 19"/>
                <a:gd name="T17" fmla="*/ 36 h 37"/>
                <a:gd name="T18" fmla="*/ 14 w 19"/>
                <a:gd name="T19" fmla="*/ 37 h 37"/>
                <a:gd name="T20" fmla="*/ 19 w 19"/>
                <a:gd name="T21" fmla="*/ 23 h 37"/>
                <a:gd name="T22" fmla="*/ 19 w 19"/>
                <a:gd name="T23" fmla="*/ 14 h 37"/>
                <a:gd name="T24" fmla="*/ 17 w 19"/>
                <a:gd name="T2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7">
                  <a:moveTo>
                    <a:pt x="17" y="2"/>
                  </a:moveTo>
                  <a:cubicBezTo>
                    <a:pt x="17" y="2"/>
                    <a:pt x="16" y="0"/>
                    <a:pt x="15" y="2"/>
                  </a:cubicBezTo>
                  <a:cubicBezTo>
                    <a:pt x="15" y="2"/>
                    <a:pt x="15" y="10"/>
                    <a:pt x="13" y="13"/>
                  </a:cubicBezTo>
                  <a:cubicBezTo>
                    <a:pt x="13" y="13"/>
                    <a:pt x="13" y="21"/>
                    <a:pt x="12" y="23"/>
                  </a:cubicBezTo>
                  <a:cubicBezTo>
                    <a:pt x="12" y="23"/>
                    <a:pt x="11" y="28"/>
                    <a:pt x="11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6" y="17"/>
                    <a:pt x="1" y="20"/>
                  </a:cubicBezTo>
                  <a:cubicBezTo>
                    <a:pt x="1" y="20"/>
                    <a:pt x="0" y="21"/>
                    <a:pt x="1" y="22"/>
                  </a:cubicBezTo>
                  <a:cubicBezTo>
                    <a:pt x="1" y="22"/>
                    <a:pt x="7" y="33"/>
                    <a:pt x="7" y="36"/>
                  </a:cubicBezTo>
                  <a:cubicBezTo>
                    <a:pt x="7" y="36"/>
                    <a:pt x="11" y="37"/>
                    <a:pt x="14" y="37"/>
                  </a:cubicBezTo>
                  <a:cubicBezTo>
                    <a:pt x="14" y="37"/>
                    <a:pt x="18" y="27"/>
                    <a:pt x="19" y="23"/>
                  </a:cubicBezTo>
                  <a:cubicBezTo>
                    <a:pt x="19" y="23"/>
                    <a:pt x="19" y="16"/>
                    <a:pt x="19" y="14"/>
                  </a:cubicBezTo>
                  <a:cubicBezTo>
                    <a:pt x="19" y="14"/>
                    <a:pt x="18" y="6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55"/>
            <p:cNvSpPr/>
            <p:nvPr/>
          </p:nvSpPr>
          <p:spPr bwMode="auto">
            <a:xfrm>
              <a:off x="3817938" y="2551113"/>
              <a:ext cx="263525" cy="128588"/>
            </a:xfrm>
            <a:custGeom>
              <a:avLst/>
              <a:gdLst>
                <a:gd name="T0" fmla="*/ 62 w 62"/>
                <a:gd name="T1" fmla="*/ 10 h 30"/>
                <a:gd name="T2" fmla="*/ 59 w 62"/>
                <a:gd name="T3" fmla="*/ 10 h 30"/>
                <a:gd name="T4" fmla="*/ 54 w 62"/>
                <a:gd name="T5" fmla="*/ 9 h 30"/>
                <a:gd name="T6" fmla="*/ 53 w 62"/>
                <a:gd name="T7" fmla="*/ 2 h 30"/>
                <a:gd name="T8" fmla="*/ 51 w 62"/>
                <a:gd name="T9" fmla="*/ 1 h 30"/>
                <a:gd name="T10" fmla="*/ 48 w 62"/>
                <a:gd name="T11" fmla="*/ 6 h 30"/>
                <a:gd name="T12" fmla="*/ 47 w 62"/>
                <a:gd name="T13" fmla="*/ 8 h 30"/>
                <a:gd name="T14" fmla="*/ 36 w 62"/>
                <a:gd name="T15" fmla="*/ 9 h 30"/>
                <a:gd name="T16" fmla="*/ 39 w 62"/>
                <a:gd name="T17" fmla="*/ 4 h 30"/>
                <a:gd name="T18" fmla="*/ 37 w 62"/>
                <a:gd name="T19" fmla="*/ 3 h 30"/>
                <a:gd name="T20" fmla="*/ 31 w 62"/>
                <a:gd name="T21" fmla="*/ 11 h 30"/>
                <a:gd name="T22" fmla="*/ 36 w 62"/>
                <a:gd name="T23" fmla="*/ 16 h 30"/>
                <a:gd name="T24" fmla="*/ 28 w 62"/>
                <a:gd name="T25" fmla="*/ 20 h 30"/>
                <a:gd name="T26" fmla="*/ 4 w 62"/>
                <a:gd name="T27" fmla="*/ 26 h 30"/>
                <a:gd name="T28" fmla="*/ 5 w 62"/>
                <a:gd name="T29" fmla="*/ 29 h 30"/>
                <a:gd name="T30" fmla="*/ 25 w 62"/>
                <a:gd name="T31" fmla="*/ 26 h 30"/>
                <a:gd name="T32" fmla="*/ 52 w 62"/>
                <a:gd name="T33" fmla="*/ 14 h 30"/>
                <a:gd name="T34" fmla="*/ 62 w 62"/>
                <a:gd name="T35" fmla="*/ 14 h 30"/>
                <a:gd name="T36" fmla="*/ 62 w 62"/>
                <a:gd name="T3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30">
                  <a:moveTo>
                    <a:pt x="62" y="10"/>
                  </a:moveTo>
                  <a:cubicBezTo>
                    <a:pt x="61" y="9"/>
                    <a:pt x="59" y="10"/>
                    <a:pt x="59" y="1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8"/>
                    <a:pt x="53" y="2"/>
                    <a:pt x="53" y="2"/>
                  </a:cubicBezTo>
                  <a:cubicBezTo>
                    <a:pt x="52" y="0"/>
                    <a:pt x="51" y="1"/>
                    <a:pt x="51" y="1"/>
                  </a:cubicBezTo>
                  <a:cubicBezTo>
                    <a:pt x="49" y="2"/>
                    <a:pt x="48" y="6"/>
                    <a:pt x="48" y="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9" y="4"/>
                    <a:pt x="39" y="4"/>
                  </a:cubicBezTo>
                  <a:cubicBezTo>
                    <a:pt x="41" y="2"/>
                    <a:pt x="37" y="3"/>
                    <a:pt x="37" y="3"/>
                  </a:cubicBezTo>
                  <a:cubicBezTo>
                    <a:pt x="32" y="6"/>
                    <a:pt x="31" y="11"/>
                    <a:pt x="31" y="11"/>
                  </a:cubicBezTo>
                  <a:cubicBezTo>
                    <a:pt x="31" y="16"/>
                    <a:pt x="35" y="16"/>
                    <a:pt x="36" y="16"/>
                  </a:cubicBezTo>
                  <a:cubicBezTo>
                    <a:pt x="35" y="16"/>
                    <a:pt x="28" y="20"/>
                    <a:pt x="28" y="20"/>
                  </a:cubicBezTo>
                  <a:cubicBezTo>
                    <a:pt x="18" y="26"/>
                    <a:pt x="4" y="26"/>
                    <a:pt x="4" y="26"/>
                  </a:cubicBezTo>
                  <a:cubicBezTo>
                    <a:pt x="0" y="28"/>
                    <a:pt x="5" y="29"/>
                    <a:pt x="5" y="29"/>
                  </a:cubicBezTo>
                  <a:cubicBezTo>
                    <a:pt x="9" y="30"/>
                    <a:pt x="25" y="26"/>
                    <a:pt x="25" y="26"/>
                  </a:cubicBezTo>
                  <a:cubicBezTo>
                    <a:pt x="49" y="21"/>
                    <a:pt x="52" y="14"/>
                    <a:pt x="52" y="14"/>
                  </a:cubicBezTo>
                  <a:cubicBezTo>
                    <a:pt x="56" y="15"/>
                    <a:pt x="62" y="14"/>
                    <a:pt x="62" y="14"/>
                  </a:cubicBezTo>
                  <a:lnTo>
                    <a:pt x="6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56"/>
            <p:cNvSpPr/>
            <p:nvPr/>
          </p:nvSpPr>
          <p:spPr bwMode="auto">
            <a:xfrm>
              <a:off x="3949700" y="2674938"/>
              <a:ext cx="80963" cy="77788"/>
            </a:xfrm>
            <a:custGeom>
              <a:avLst/>
              <a:gdLst>
                <a:gd name="T0" fmla="*/ 11 w 19"/>
                <a:gd name="T1" fmla="*/ 5 h 18"/>
                <a:gd name="T2" fmla="*/ 4 w 19"/>
                <a:gd name="T3" fmla="*/ 15 h 18"/>
                <a:gd name="T4" fmla="*/ 3 w 19"/>
                <a:gd name="T5" fmla="*/ 18 h 18"/>
                <a:gd name="T6" fmla="*/ 15 w 19"/>
                <a:gd name="T7" fmla="*/ 15 h 18"/>
                <a:gd name="T8" fmla="*/ 14 w 19"/>
                <a:gd name="T9" fmla="*/ 5 h 18"/>
                <a:gd name="T10" fmla="*/ 11 w 19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8">
                  <a:moveTo>
                    <a:pt x="11" y="5"/>
                  </a:moveTo>
                  <a:cubicBezTo>
                    <a:pt x="11" y="5"/>
                    <a:pt x="7" y="15"/>
                    <a:pt x="4" y="15"/>
                  </a:cubicBezTo>
                  <a:cubicBezTo>
                    <a:pt x="4" y="15"/>
                    <a:pt x="0" y="17"/>
                    <a:pt x="3" y="18"/>
                  </a:cubicBezTo>
                  <a:cubicBezTo>
                    <a:pt x="3" y="18"/>
                    <a:pt x="11" y="15"/>
                    <a:pt x="15" y="15"/>
                  </a:cubicBezTo>
                  <a:cubicBezTo>
                    <a:pt x="15" y="15"/>
                    <a:pt x="19" y="11"/>
                    <a:pt x="14" y="5"/>
                  </a:cubicBezTo>
                  <a:cubicBezTo>
                    <a:pt x="14" y="5"/>
                    <a:pt x="12" y="0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57"/>
            <p:cNvSpPr>
              <a:spLocks noEditPoints="1"/>
            </p:cNvSpPr>
            <p:nvPr/>
          </p:nvSpPr>
          <p:spPr bwMode="auto">
            <a:xfrm>
              <a:off x="4344988" y="3033713"/>
              <a:ext cx="279400" cy="177800"/>
            </a:xfrm>
            <a:custGeom>
              <a:avLst/>
              <a:gdLst>
                <a:gd name="T0" fmla="*/ 64 w 66"/>
                <a:gd name="T1" fmla="*/ 20 h 42"/>
                <a:gd name="T2" fmla="*/ 63 w 66"/>
                <a:gd name="T3" fmla="*/ 20 h 42"/>
                <a:gd name="T4" fmla="*/ 59 w 66"/>
                <a:gd name="T5" fmla="*/ 16 h 42"/>
                <a:gd name="T6" fmla="*/ 56 w 66"/>
                <a:gd name="T7" fmla="*/ 12 h 42"/>
                <a:gd name="T8" fmla="*/ 53 w 66"/>
                <a:gd name="T9" fmla="*/ 11 h 42"/>
                <a:gd name="T10" fmla="*/ 45 w 66"/>
                <a:gd name="T11" fmla="*/ 5 h 42"/>
                <a:gd name="T12" fmla="*/ 47 w 66"/>
                <a:gd name="T13" fmla="*/ 2 h 42"/>
                <a:gd name="T14" fmla="*/ 46 w 66"/>
                <a:gd name="T15" fmla="*/ 0 h 42"/>
                <a:gd name="T16" fmla="*/ 40 w 66"/>
                <a:gd name="T17" fmla="*/ 2 h 42"/>
                <a:gd name="T18" fmla="*/ 43 w 66"/>
                <a:gd name="T19" fmla="*/ 6 h 42"/>
                <a:gd name="T20" fmla="*/ 51 w 66"/>
                <a:gd name="T21" fmla="*/ 12 h 42"/>
                <a:gd name="T22" fmla="*/ 51 w 66"/>
                <a:gd name="T23" fmla="*/ 18 h 42"/>
                <a:gd name="T24" fmla="*/ 47 w 66"/>
                <a:gd name="T25" fmla="*/ 17 h 42"/>
                <a:gd name="T26" fmla="*/ 29 w 66"/>
                <a:gd name="T27" fmla="*/ 6 h 42"/>
                <a:gd name="T28" fmla="*/ 23 w 66"/>
                <a:gd name="T29" fmla="*/ 7 h 42"/>
                <a:gd name="T30" fmla="*/ 24 w 66"/>
                <a:gd name="T31" fmla="*/ 11 h 42"/>
                <a:gd name="T32" fmla="*/ 29 w 66"/>
                <a:gd name="T33" fmla="*/ 15 h 42"/>
                <a:gd name="T34" fmla="*/ 23 w 66"/>
                <a:gd name="T35" fmla="*/ 14 h 42"/>
                <a:gd name="T36" fmla="*/ 21 w 66"/>
                <a:gd name="T37" fmla="*/ 19 h 42"/>
                <a:gd name="T38" fmla="*/ 20 w 66"/>
                <a:gd name="T39" fmla="*/ 25 h 42"/>
                <a:gd name="T40" fmla="*/ 7 w 66"/>
                <a:gd name="T41" fmla="*/ 5 h 42"/>
                <a:gd name="T42" fmla="*/ 1 w 66"/>
                <a:gd name="T43" fmla="*/ 24 h 42"/>
                <a:gd name="T44" fmla="*/ 8 w 66"/>
                <a:gd name="T45" fmla="*/ 31 h 42"/>
                <a:gd name="T46" fmla="*/ 15 w 66"/>
                <a:gd name="T47" fmla="*/ 30 h 42"/>
                <a:gd name="T48" fmla="*/ 17 w 66"/>
                <a:gd name="T49" fmla="*/ 31 h 42"/>
                <a:gd name="T50" fmla="*/ 16 w 66"/>
                <a:gd name="T51" fmla="*/ 36 h 42"/>
                <a:gd name="T52" fmla="*/ 17 w 66"/>
                <a:gd name="T53" fmla="*/ 38 h 42"/>
                <a:gd name="T54" fmla="*/ 21 w 66"/>
                <a:gd name="T55" fmla="*/ 36 h 42"/>
                <a:gd name="T56" fmla="*/ 20 w 66"/>
                <a:gd name="T57" fmla="*/ 28 h 42"/>
                <a:gd name="T58" fmla="*/ 25 w 66"/>
                <a:gd name="T59" fmla="*/ 20 h 42"/>
                <a:gd name="T60" fmla="*/ 36 w 66"/>
                <a:gd name="T61" fmla="*/ 20 h 42"/>
                <a:gd name="T62" fmla="*/ 34 w 66"/>
                <a:gd name="T63" fmla="*/ 14 h 42"/>
                <a:gd name="T64" fmla="*/ 42 w 66"/>
                <a:gd name="T65" fmla="*/ 19 h 42"/>
                <a:gd name="T66" fmla="*/ 45 w 66"/>
                <a:gd name="T67" fmla="*/ 20 h 42"/>
                <a:gd name="T68" fmla="*/ 51 w 66"/>
                <a:gd name="T69" fmla="*/ 23 h 42"/>
                <a:gd name="T70" fmla="*/ 64 w 66"/>
                <a:gd name="T71" fmla="*/ 26 h 42"/>
                <a:gd name="T72" fmla="*/ 64 w 66"/>
                <a:gd name="T73" fmla="*/ 20 h 42"/>
                <a:gd name="T74" fmla="*/ 10 w 66"/>
                <a:gd name="T75" fmla="*/ 28 h 42"/>
                <a:gd name="T76" fmla="*/ 5 w 66"/>
                <a:gd name="T77" fmla="*/ 17 h 42"/>
                <a:gd name="T78" fmla="*/ 11 w 66"/>
                <a:gd name="T79" fmla="*/ 18 h 42"/>
                <a:gd name="T80" fmla="*/ 15 w 66"/>
                <a:gd name="T81" fmla="*/ 24 h 42"/>
                <a:gd name="T82" fmla="*/ 10 w 66"/>
                <a:gd name="T83" fmla="*/ 28 h 42"/>
                <a:gd name="T84" fmla="*/ 56 w 66"/>
                <a:gd name="T85" fmla="*/ 18 h 42"/>
                <a:gd name="T86" fmla="*/ 58 w 66"/>
                <a:gd name="T87" fmla="*/ 18 h 42"/>
                <a:gd name="T88" fmla="*/ 59 w 66"/>
                <a:gd name="T89" fmla="*/ 20 h 42"/>
                <a:gd name="T90" fmla="*/ 56 w 66"/>
                <a:gd name="T91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" h="42">
                  <a:moveTo>
                    <a:pt x="64" y="20"/>
                  </a:moveTo>
                  <a:cubicBezTo>
                    <a:pt x="63" y="20"/>
                    <a:pt x="63" y="20"/>
                    <a:pt x="63" y="2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5" y="17"/>
                    <a:pt x="56" y="12"/>
                  </a:cubicBezTo>
                  <a:cubicBezTo>
                    <a:pt x="56" y="12"/>
                    <a:pt x="56" y="11"/>
                    <a:pt x="53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3" y="3"/>
                    <a:pt x="47" y="2"/>
                  </a:cubicBezTo>
                  <a:cubicBezTo>
                    <a:pt x="47" y="2"/>
                    <a:pt x="51" y="1"/>
                    <a:pt x="46" y="0"/>
                  </a:cubicBezTo>
                  <a:cubicBezTo>
                    <a:pt x="46" y="0"/>
                    <a:pt x="40" y="1"/>
                    <a:pt x="40" y="2"/>
                  </a:cubicBezTo>
                  <a:cubicBezTo>
                    <a:pt x="40" y="2"/>
                    <a:pt x="39" y="7"/>
                    <a:pt x="43" y="6"/>
                  </a:cubicBezTo>
                  <a:cubicBezTo>
                    <a:pt x="43" y="6"/>
                    <a:pt x="50" y="11"/>
                    <a:pt x="51" y="12"/>
                  </a:cubicBezTo>
                  <a:cubicBezTo>
                    <a:pt x="51" y="12"/>
                    <a:pt x="50" y="16"/>
                    <a:pt x="51" y="18"/>
                  </a:cubicBezTo>
                  <a:cubicBezTo>
                    <a:pt x="51" y="18"/>
                    <a:pt x="50" y="19"/>
                    <a:pt x="47" y="17"/>
                  </a:cubicBezTo>
                  <a:cubicBezTo>
                    <a:pt x="47" y="17"/>
                    <a:pt x="29" y="9"/>
                    <a:pt x="29" y="6"/>
                  </a:cubicBezTo>
                  <a:cubicBezTo>
                    <a:pt x="29" y="6"/>
                    <a:pt x="25" y="6"/>
                    <a:pt x="23" y="7"/>
                  </a:cubicBezTo>
                  <a:cubicBezTo>
                    <a:pt x="23" y="7"/>
                    <a:pt x="23" y="11"/>
                    <a:pt x="24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7" y="16"/>
                    <a:pt x="23" y="14"/>
                  </a:cubicBezTo>
                  <a:cubicBezTo>
                    <a:pt x="23" y="14"/>
                    <a:pt x="18" y="15"/>
                    <a:pt x="21" y="19"/>
                  </a:cubicBezTo>
                  <a:cubicBezTo>
                    <a:pt x="21" y="19"/>
                    <a:pt x="23" y="23"/>
                    <a:pt x="20" y="25"/>
                  </a:cubicBezTo>
                  <a:cubicBezTo>
                    <a:pt x="20" y="25"/>
                    <a:pt x="20" y="16"/>
                    <a:pt x="7" y="5"/>
                  </a:cubicBezTo>
                  <a:cubicBezTo>
                    <a:pt x="7" y="5"/>
                    <a:pt x="3" y="6"/>
                    <a:pt x="1" y="24"/>
                  </a:cubicBezTo>
                  <a:cubicBezTo>
                    <a:pt x="1" y="24"/>
                    <a:pt x="0" y="32"/>
                    <a:pt x="8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29"/>
                    <a:pt x="17" y="31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4" y="37"/>
                    <a:pt x="17" y="38"/>
                  </a:cubicBezTo>
                  <a:cubicBezTo>
                    <a:pt x="17" y="38"/>
                    <a:pt x="19" y="42"/>
                    <a:pt x="21" y="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6" y="29"/>
                    <a:pt x="2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9" y="18"/>
                    <a:pt x="34" y="14"/>
                  </a:cubicBezTo>
                  <a:cubicBezTo>
                    <a:pt x="34" y="14"/>
                    <a:pt x="40" y="17"/>
                    <a:pt x="42" y="19"/>
                  </a:cubicBezTo>
                  <a:cubicBezTo>
                    <a:pt x="42" y="19"/>
                    <a:pt x="42" y="20"/>
                    <a:pt x="45" y="20"/>
                  </a:cubicBezTo>
                  <a:cubicBezTo>
                    <a:pt x="45" y="20"/>
                    <a:pt x="46" y="22"/>
                    <a:pt x="51" y="23"/>
                  </a:cubicBezTo>
                  <a:cubicBezTo>
                    <a:pt x="51" y="23"/>
                    <a:pt x="52" y="26"/>
                    <a:pt x="64" y="26"/>
                  </a:cubicBezTo>
                  <a:cubicBezTo>
                    <a:pt x="64" y="26"/>
                    <a:pt x="66" y="22"/>
                    <a:pt x="64" y="20"/>
                  </a:cubicBezTo>
                  <a:close/>
                  <a:moveTo>
                    <a:pt x="10" y="28"/>
                  </a:moveTo>
                  <a:cubicBezTo>
                    <a:pt x="2" y="28"/>
                    <a:pt x="5" y="17"/>
                    <a:pt x="5" y="17"/>
                  </a:cubicBezTo>
                  <a:cubicBezTo>
                    <a:pt x="5" y="11"/>
                    <a:pt x="11" y="18"/>
                    <a:pt x="11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9"/>
                    <a:pt x="10" y="28"/>
                    <a:pt x="10" y="28"/>
                  </a:cubicBezTo>
                  <a:close/>
                  <a:moveTo>
                    <a:pt x="56" y="18"/>
                  </a:moveTo>
                  <a:cubicBezTo>
                    <a:pt x="56" y="18"/>
                    <a:pt x="57" y="18"/>
                    <a:pt x="58" y="1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4" y="20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58"/>
            <p:cNvSpPr>
              <a:spLocks noEditPoints="1"/>
            </p:cNvSpPr>
            <p:nvPr/>
          </p:nvSpPr>
          <p:spPr bwMode="auto">
            <a:xfrm>
              <a:off x="3198813" y="2505075"/>
              <a:ext cx="123825" cy="268288"/>
            </a:xfrm>
            <a:custGeom>
              <a:avLst/>
              <a:gdLst>
                <a:gd name="T0" fmla="*/ 22 w 29"/>
                <a:gd name="T1" fmla="*/ 41 h 63"/>
                <a:gd name="T2" fmla="*/ 23 w 29"/>
                <a:gd name="T3" fmla="*/ 30 h 63"/>
                <a:gd name="T4" fmla="*/ 21 w 29"/>
                <a:gd name="T5" fmla="*/ 28 h 63"/>
                <a:gd name="T6" fmla="*/ 21 w 29"/>
                <a:gd name="T7" fmla="*/ 26 h 63"/>
                <a:gd name="T8" fmla="*/ 19 w 29"/>
                <a:gd name="T9" fmla="*/ 25 h 63"/>
                <a:gd name="T10" fmla="*/ 15 w 29"/>
                <a:gd name="T11" fmla="*/ 24 h 63"/>
                <a:gd name="T12" fmla="*/ 15 w 29"/>
                <a:gd name="T13" fmla="*/ 21 h 63"/>
                <a:gd name="T14" fmla="*/ 20 w 29"/>
                <a:gd name="T15" fmla="*/ 14 h 63"/>
                <a:gd name="T16" fmla="*/ 19 w 29"/>
                <a:gd name="T17" fmla="*/ 5 h 63"/>
                <a:gd name="T18" fmla="*/ 17 w 29"/>
                <a:gd name="T19" fmla="*/ 4 h 63"/>
                <a:gd name="T20" fmla="*/ 16 w 29"/>
                <a:gd name="T21" fmla="*/ 7 h 63"/>
                <a:gd name="T22" fmla="*/ 12 w 29"/>
                <a:gd name="T23" fmla="*/ 14 h 63"/>
                <a:gd name="T24" fmla="*/ 11 w 29"/>
                <a:gd name="T25" fmla="*/ 4 h 63"/>
                <a:gd name="T26" fmla="*/ 9 w 29"/>
                <a:gd name="T27" fmla="*/ 1 h 63"/>
                <a:gd name="T28" fmla="*/ 8 w 29"/>
                <a:gd name="T29" fmla="*/ 4 h 63"/>
                <a:gd name="T30" fmla="*/ 8 w 29"/>
                <a:gd name="T31" fmla="*/ 23 h 63"/>
                <a:gd name="T32" fmla="*/ 5 w 29"/>
                <a:gd name="T33" fmla="*/ 28 h 63"/>
                <a:gd name="T34" fmla="*/ 4 w 29"/>
                <a:gd name="T35" fmla="*/ 32 h 63"/>
                <a:gd name="T36" fmla="*/ 9 w 29"/>
                <a:gd name="T37" fmla="*/ 33 h 63"/>
                <a:gd name="T38" fmla="*/ 9 w 29"/>
                <a:gd name="T39" fmla="*/ 45 h 63"/>
                <a:gd name="T40" fmla="*/ 9 w 29"/>
                <a:gd name="T41" fmla="*/ 48 h 63"/>
                <a:gd name="T42" fmla="*/ 14 w 29"/>
                <a:gd name="T43" fmla="*/ 49 h 63"/>
                <a:gd name="T44" fmla="*/ 17 w 29"/>
                <a:gd name="T45" fmla="*/ 43 h 63"/>
                <a:gd name="T46" fmla="*/ 18 w 29"/>
                <a:gd name="T47" fmla="*/ 44 h 63"/>
                <a:gd name="T48" fmla="*/ 19 w 29"/>
                <a:gd name="T49" fmla="*/ 49 h 63"/>
                <a:gd name="T50" fmla="*/ 16 w 29"/>
                <a:gd name="T51" fmla="*/ 55 h 63"/>
                <a:gd name="T52" fmla="*/ 14 w 29"/>
                <a:gd name="T53" fmla="*/ 57 h 63"/>
                <a:gd name="T54" fmla="*/ 16 w 29"/>
                <a:gd name="T55" fmla="*/ 62 h 63"/>
                <a:gd name="T56" fmla="*/ 19 w 29"/>
                <a:gd name="T57" fmla="*/ 59 h 63"/>
                <a:gd name="T58" fmla="*/ 19 w 29"/>
                <a:gd name="T59" fmla="*/ 55 h 63"/>
                <a:gd name="T60" fmla="*/ 29 w 29"/>
                <a:gd name="T61" fmla="*/ 56 h 63"/>
                <a:gd name="T62" fmla="*/ 27 w 29"/>
                <a:gd name="T63" fmla="*/ 51 h 63"/>
                <a:gd name="T64" fmla="*/ 22 w 29"/>
                <a:gd name="T65" fmla="*/ 41 h 63"/>
                <a:gd name="T66" fmla="*/ 15 w 29"/>
                <a:gd name="T67" fmla="*/ 39 h 63"/>
                <a:gd name="T68" fmla="*/ 13 w 29"/>
                <a:gd name="T69" fmla="*/ 42 h 63"/>
                <a:gd name="T70" fmla="*/ 12 w 29"/>
                <a:gd name="T71" fmla="*/ 32 h 63"/>
                <a:gd name="T72" fmla="*/ 13 w 29"/>
                <a:gd name="T73" fmla="*/ 27 h 63"/>
                <a:gd name="T74" fmla="*/ 15 w 29"/>
                <a:gd name="T75" fmla="*/ 34 h 63"/>
                <a:gd name="T76" fmla="*/ 15 w 29"/>
                <a:gd name="T77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63">
                  <a:moveTo>
                    <a:pt x="22" y="41"/>
                  </a:moveTo>
                  <a:cubicBezTo>
                    <a:pt x="22" y="41"/>
                    <a:pt x="20" y="39"/>
                    <a:pt x="23" y="3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7" y="23"/>
                    <a:pt x="15" y="24"/>
                  </a:cubicBezTo>
                  <a:cubicBezTo>
                    <a:pt x="15" y="24"/>
                    <a:pt x="13" y="25"/>
                    <a:pt x="15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20" y="3"/>
                    <a:pt x="17" y="4"/>
                  </a:cubicBezTo>
                  <a:cubicBezTo>
                    <a:pt x="17" y="4"/>
                    <a:pt x="17" y="5"/>
                    <a:pt x="16" y="7"/>
                  </a:cubicBezTo>
                  <a:cubicBezTo>
                    <a:pt x="14" y="9"/>
                    <a:pt x="13" y="12"/>
                    <a:pt x="12" y="14"/>
                  </a:cubicBezTo>
                  <a:cubicBezTo>
                    <a:pt x="12" y="14"/>
                    <a:pt x="12" y="6"/>
                    <a:pt x="11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6" y="0"/>
                    <a:pt x="8" y="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29"/>
                    <a:pt x="4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8" y="43"/>
                    <a:pt x="18" y="4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7" y="54"/>
                    <a:pt x="16" y="55"/>
                  </a:cubicBezTo>
                  <a:cubicBezTo>
                    <a:pt x="16" y="55"/>
                    <a:pt x="16" y="55"/>
                    <a:pt x="14" y="57"/>
                  </a:cubicBezTo>
                  <a:cubicBezTo>
                    <a:pt x="14" y="57"/>
                    <a:pt x="10" y="62"/>
                    <a:pt x="16" y="62"/>
                  </a:cubicBezTo>
                  <a:cubicBezTo>
                    <a:pt x="16" y="62"/>
                    <a:pt x="19" y="63"/>
                    <a:pt x="19" y="59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6"/>
                    <a:pt x="29" y="54"/>
                    <a:pt x="27" y="51"/>
                  </a:cubicBezTo>
                  <a:lnTo>
                    <a:pt x="22" y="41"/>
                  </a:lnTo>
                  <a:close/>
                  <a:moveTo>
                    <a:pt x="15" y="39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29"/>
                    <a:pt x="13" y="27"/>
                    <a:pt x="13" y="27"/>
                  </a:cubicBezTo>
                  <a:cubicBezTo>
                    <a:pt x="14" y="29"/>
                    <a:pt x="15" y="34"/>
                    <a:pt x="15" y="34"/>
                  </a:cubicBezTo>
                  <a:cubicBezTo>
                    <a:pt x="15" y="37"/>
                    <a:pt x="15" y="39"/>
                    <a:pt x="1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59"/>
            <p:cNvSpPr/>
            <p:nvPr/>
          </p:nvSpPr>
          <p:spPr bwMode="auto">
            <a:xfrm>
              <a:off x="3297238" y="2679700"/>
              <a:ext cx="50800" cy="38100"/>
            </a:xfrm>
            <a:custGeom>
              <a:avLst/>
              <a:gdLst>
                <a:gd name="T0" fmla="*/ 9 w 12"/>
                <a:gd name="T1" fmla="*/ 0 h 9"/>
                <a:gd name="T2" fmla="*/ 3 w 12"/>
                <a:gd name="T3" fmla="*/ 1 h 9"/>
                <a:gd name="T4" fmla="*/ 3 w 12"/>
                <a:gd name="T5" fmla="*/ 3 h 9"/>
                <a:gd name="T6" fmla="*/ 9 w 12"/>
                <a:gd name="T7" fmla="*/ 6 h 9"/>
                <a:gd name="T8" fmla="*/ 12 w 12"/>
                <a:gd name="T9" fmla="*/ 5 h 9"/>
                <a:gd name="T10" fmla="*/ 12 w 12"/>
                <a:gd name="T11" fmla="*/ 2 h 9"/>
                <a:gd name="T12" fmla="*/ 9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3"/>
                    <a:pt x="3" y="3"/>
                  </a:cubicBezTo>
                  <a:cubicBezTo>
                    <a:pt x="3" y="3"/>
                    <a:pt x="7" y="4"/>
                    <a:pt x="9" y="6"/>
                  </a:cubicBezTo>
                  <a:cubicBezTo>
                    <a:pt x="9" y="6"/>
                    <a:pt x="11" y="9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60"/>
            <p:cNvSpPr/>
            <p:nvPr/>
          </p:nvSpPr>
          <p:spPr bwMode="auto">
            <a:xfrm>
              <a:off x="3398838" y="3876675"/>
              <a:ext cx="46038" cy="147638"/>
            </a:xfrm>
            <a:custGeom>
              <a:avLst/>
              <a:gdLst>
                <a:gd name="T0" fmla="*/ 19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4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9 w 29"/>
                <a:gd name="T13" fmla="*/ 93 h 93"/>
                <a:gd name="T14" fmla="*/ 19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9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9" y="93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61"/>
            <p:cNvSpPr/>
            <p:nvPr/>
          </p:nvSpPr>
          <p:spPr bwMode="auto">
            <a:xfrm>
              <a:off x="3822700" y="3876675"/>
              <a:ext cx="46038" cy="147638"/>
            </a:xfrm>
            <a:custGeom>
              <a:avLst/>
              <a:gdLst>
                <a:gd name="T0" fmla="*/ 16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1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6 w 29"/>
                <a:gd name="T13" fmla="*/ 93 h 93"/>
                <a:gd name="T14" fmla="*/ 16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6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6" y="93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62"/>
            <p:cNvSpPr>
              <a:spLocks noEditPoints="1"/>
            </p:cNvSpPr>
            <p:nvPr/>
          </p:nvSpPr>
          <p:spPr bwMode="auto">
            <a:xfrm>
              <a:off x="3521075" y="3876675"/>
              <a:ext cx="90488" cy="147638"/>
            </a:xfrm>
            <a:custGeom>
              <a:avLst/>
              <a:gdLst>
                <a:gd name="T0" fmla="*/ 16 w 21"/>
                <a:gd name="T1" fmla="*/ 10 h 35"/>
                <a:gd name="T2" fmla="*/ 16 w 21"/>
                <a:gd name="T3" fmla="*/ 13 h 35"/>
                <a:gd name="T4" fmla="*/ 15 w 21"/>
                <a:gd name="T5" fmla="*/ 16 h 35"/>
                <a:gd name="T6" fmla="*/ 11 w 21"/>
                <a:gd name="T7" fmla="*/ 17 h 35"/>
                <a:gd name="T8" fmla="*/ 9 w 21"/>
                <a:gd name="T9" fmla="*/ 17 h 35"/>
                <a:gd name="T10" fmla="*/ 7 w 21"/>
                <a:gd name="T11" fmla="*/ 16 h 35"/>
                <a:gd name="T12" fmla="*/ 5 w 21"/>
                <a:gd name="T13" fmla="*/ 14 h 35"/>
                <a:gd name="T14" fmla="*/ 5 w 21"/>
                <a:gd name="T15" fmla="*/ 11 h 35"/>
                <a:gd name="T16" fmla="*/ 5 w 21"/>
                <a:gd name="T17" fmla="*/ 8 h 35"/>
                <a:gd name="T18" fmla="*/ 7 w 21"/>
                <a:gd name="T19" fmla="*/ 6 h 35"/>
                <a:gd name="T20" fmla="*/ 8 w 21"/>
                <a:gd name="T21" fmla="*/ 5 h 35"/>
                <a:gd name="T22" fmla="*/ 11 w 21"/>
                <a:gd name="T23" fmla="*/ 4 h 35"/>
                <a:gd name="T24" fmla="*/ 14 w 21"/>
                <a:gd name="T25" fmla="*/ 5 h 35"/>
                <a:gd name="T26" fmla="*/ 16 w 21"/>
                <a:gd name="T27" fmla="*/ 7 h 35"/>
                <a:gd name="T28" fmla="*/ 16 w 21"/>
                <a:gd name="T29" fmla="*/ 10 h 35"/>
                <a:gd name="T30" fmla="*/ 16 w 21"/>
                <a:gd name="T31" fmla="*/ 23 h 35"/>
                <a:gd name="T32" fmla="*/ 16 w 21"/>
                <a:gd name="T33" fmla="*/ 25 h 35"/>
                <a:gd name="T34" fmla="*/ 15 w 21"/>
                <a:gd name="T35" fmla="*/ 27 h 35"/>
                <a:gd name="T36" fmla="*/ 14 w 21"/>
                <a:gd name="T37" fmla="*/ 29 h 35"/>
                <a:gd name="T38" fmla="*/ 12 w 21"/>
                <a:gd name="T39" fmla="*/ 30 h 35"/>
                <a:gd name="T40" fmla="*/ 9 w 21"/>
                <a:gd name="T41" fmla="*/ 30 h 35"/>
                <a:gd name="T42" fmla="*/ 7 w 21"/>
                <a:gd name="T43" fmla="*/ 29 h 35"/>
                <a:gd name="T44" fmla="*/ 5 w 21"/>
                <a:gd name="T45" fmla="*/ 28 h 35"/>
                <a:gd name="T46" fmla="*/ 5 w 21"/>
                <a:gd name="T47" fmla="*/ 26 h 35"/>
                <a:gd name="T48" fmla="*/ 0 w 21"/>
                <a:gd name="T49" fmla="*/ 26 h 35"/>
                <a:gd name="T50" fmla="*/ 1 w 21"/>
                <a:gd name="T51" fmla="*/ 28 h 35"/>
                <a:gd name="T52" fmla="*/ 2 w 21"/>
                <a:gd name="T53" fmla="*/ 31 h 35"/>
                <a:gd name="T54" fmla="*/ 4 w 21"/>
                <a:gd name="T55" fmla="*/ 33 h 35"/>
                <a:gd name="T56" fmla="*/ 7 w 21"/>
                <a:gd name="T57" fmla="*/ 34 h 35"/>
                <a:gd name="T58" fmla="*/ 10 w 21"/>
                <a:gd name="T59" fmla="*/ 35 h 35"/>
                <a:gd name="T60" fmla="*/ 14 w 21"/>
                <a:gd name="T61" fmla="*/ 34 h 35"/>
                <a:gd name="T62" fmla="*/ 17 w 21"/>
                <a:gd name="T63" fmla="*/ 33 h 35"/>
                <a:gd name="T64" fmla="*/ 19 w 21"/>
                <a:gd name="T65" fmla="*/ 31 h 35"/>
                <a:gd name="T66" fmla="*/ 20 w 21"/>
                <a:gd name="T67" fmla="*/ 28 h 35"/>
                <a:gd name="T68" fmla="*/ 21 w 21"/>
                <a:gd name="T69" fmla="*/ 25 h 35"/>
                <a:gd name="T70" fmla="*/ 21 w 21"/>
                <a:gd name="T71" fmla="*/ 21 h 35"/>
                <a:gd name="T72" fmla="*/ 21 w 21"/>
                <a:gd name="T73" fmla="*/ 11 h 35"/>
                <a:gd name="T74" fmla="*/ 20 w 21"/>
                <a:gd name="T75" fmla="*/ 7 h 35"/>
                <a:gd name="T76" fmla="*/ 19 w 21"/>
                <a:gd name="T77" fmla="*/ 3 h 35"/>
                <a:gd name="T78" fmla="*/ 15 w 21"/>
                <a:gd name="T79" fmla="*/ 1 h 35"/>
                <a:gd name="T80" fmla="*/ 10 w 21"/>
                <a:gd name="T81" fmla="*/ 0 h 35"/>
                <a:gd name="T82" fmla="*/ 7 w 21"/>
                <a:gd name="T83" fmla="*/ 0 h 35"/>
                <a:gd name="T84" fmla="*/ 3 w 21"/>
                <a:gd name="T85" fmla="*/ 2 h 35"/>
                <a:gd name="T86" fmla="*/ 1 w 21"/>
                <a:gd name="T87" fmla="*/ 5 h 35"/>
                <a:gd name="T88" fmla="*/ 1 w 21"/>
                <a:gd name="T89" fmla="*/ 8 h 35"/>
                <a:gd name="T90" fmla="*/ 0 w 21"/>
                <a:gd name="T91" fmla="*/ 11 h 35"/>
                <a:gd name="T92" fmla="*/ 1 w 21"/>
                <a:gd name="T93" fmla="*/ 16 h 35"/>
                <a:gd name="T94" fmla="*/ 3 w 21"/>
                <a:gd name="T95" fmla="*/ 19 h 35"/>
                <a:gd name="T96" fmla="*/ 6 w 21"/>
                <a:gd name="T97" fmla="*/ 21 h 35"/>
                <a:gd name="T98" fmla="*/ 11 w 21"/>
                <a:gd name="T99" fmla="*/ 21 h 35"/>
                <a:gd name="T100" fmla="*/ 13 w 21"/>
                <a:gd name="T101" fmla="*/ 21 h 35"/>
                <a:gd name="T102" fmla="*/ 15 w 21"/>
                <a:gd name="T103" fmla="*/ 21 h 35"/>
                <a:gd name="T104" fmla="*/ 16 w 21"/>
                <a:gd name="T105" fmla="*/ 20 h 35"/>
                <a:gd name="T106" fmla="*/ 16 w 21"/>
                <a:gd name="T107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35">
                  <a:moveTo>
                    <a:pt x="16" y="10"/>
                  </a:moveTo>
                  <a:cubicBezTo>
                    <a:pt x="16" y="11"/>
                    <a:pt x="16" y="12"/>
                    <a:pt x="16" y="13"/>
                  </a:cubicBezTo>
                  <a:cubicBezTo>
                    <a:pt x="16" y="14"/>
                    <a:pt x="15" y="15"/>
                    <a:pt x="15" y="16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6" y="15"/>
                    <a:pt x="6" y="15"/>
                    <a:pt x="5" y="14"/>
                  </a:cubicBezTo>
                  <a:cubicBezTo>
                    <a:pt x="5" y="13"/>
                    <a:pt x="5" y="12"/>
                    <a:pt x="5" y="11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4"/>
                    <a:pt x="13" y="5"/>
                    <a:pt x="14" y="5"/>
                  </a:cubicBezTo>
                  <a:cubicBezTo>
                    <a:pt x="15" y="6"/>
                    <a:pt x="15" y="6"/>
                    <a:pt x="16" y="7"/>
                  </a:cubicBezTo>
                  <a:cubicBezTo>
                    <a:pt x="16" y="8"/>
                    <a:pt x="16" y="9"/>
                    <a:pt x="16" y="10"/>
                  </a:cubicBezTo>
                  <a:close/>
                  <a:moveTo>
                    <a:pt x="16" y="23"/>
                  </a:moveTo>
                  <a:cubicBezTo>
                    <a:pt x="16" y="23"/>
                    <a:pt x="16" y="24"/>
                    <a:pt x="16" y="25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13" y="29"/>
                    <a:pt x="13" y="30"/>
                    <a:pt x="12" y="30"/>
                  </a:cubicBezTo>
                  <a:cubicBezTo>
                    <a:pt x="11" y="30"/>
                    <a:pt x="10" y="30"/>
                    <a:pt x="9" y="30"/>
                  </a:cubicBez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5" y="28"/>
                    <a:pt x="5" y="28"/>
                  </a:cubicBezTo>
                  <a:cubicBezTo>
                    <a:pt x="5" y="27"/>
                    <a:pt x="5" y="26"/>
                    <a:pt x="5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5" y="34"/>
                    <a:pt x="7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12" y="35"/>
                    <a:pt x="13" y="35"/>
                    <a:pt x="14" y="34"/>
                  </a:cubicBezTo>
                  <a:cubicBezTo>
                    <a:pt x="15" y="34"/>
                    <a:pt x="16" y="33"/>
                    <a:pt x="17" y="33"/>
                  </a:cubicBezTo>
                  <a:cubicBezTo>
                    <a:pt x="17" y="32"/>
                    <a:pt x="18" y="32"/>
                    <a:pt x="19" y="31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7"/>
                    <a:pt x="21" y="26"/>
                    <a:pt x="21" y="25"/>
                  </a:cubicBezTo>
                  <a:cubicBezTo>
                    <a:pt x="21" y="24"/>
                    <a:pt x="21" y="23"/>
                    <a:pt x="21" y="2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8"/>
                    <a:pt x="20" y="7"/>
                  </a:cubicBezTo>
                  <a:cubicBezTo>
                    <a:pt x="20" y="6"/>
                    <a:pt x="19" y="5"/>
                    <a:pt x="19" y="3"/>
                  </a:cubicBezTo>
                  <a:cubicBezTo>
                    <a:pt x="18" y="2"/>
                    <a:pt x="17" y="2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3" y="19"/>
                    <a:pt x="4" y="20"/>
                    <a:pt x="6" y="21"/>
                  </a:cubicBezTo>
                  <a:cubicBezTo>
                    <a:pt x="7" y="21"/>
                    <a:pt x="9" y="22"/>
                    <a:pt x="11" y="21"/>
                  </a:cubicBezTo>
                  <a:cubicBezTo>
                    <a:pt x="12" y="21"/>
                    <a:pt x="13" y="21"/>
                    <a:pt x="13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lnTo>
                    <a:pt x="1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63"/>
            <p:cNvSpPr>
              <a:spLocks noEditPoints="1"/>
            </p:cNvSpPr>
            <p:nvPr/>
          </p:nvSpPr>
          <p:spPr bwMode="auto">
            <a:xfrm>
              <a:off x="3675063" y="3871913"/>
              <a:ext cx="96838" cy="152400"/>
            </a:xfrm>
            <a:custGeom>
              <a:avLst/>
              <a:gdLst>
                <a:gd name="T0" fmla="*/ 18 w 23"/>
                <a:gd name="T1" fmla="*/ 20 h 36"/>
                <a:gd name="T2" fmla="*/ 17 w 23"/>
                <a:gd name="T3" fmla="*/ 24 h 36"/>
                <a:gd name="T4" fmla="*/ 16 w 23"/>
                <a:gd name="T5" fmla="*/ 28 h 36"/>
                <a:gd name="T6" fmla="*/ 14 w 23"/>
                <a:gd name="T7" fmla="*/ 30 h 36"/>
                <a:gd name="T8" fmla="*/ 11 w 23"/>
                <a:gd name="T9" fmla="*/ 31 h 36"/>
                <a:gd name="T10" fmla="*/ 8 w 23"/>
                <a:gd name="T11" fmla="*/ 30 h 36"/>
                <a:gd name="T12" fmla="*/ 6 w 23"/>
                <a:gd name="T13" fmla="*/ 28 h 36"/>
                <a:gd name="T14" fmla="*/ 5 w 23"/>
                <a:gd name="T15" fmla="*/ 24 h 36"/>
                <a:gd name="T16" fmla="*/ 4 w 23"/>
                <a:gd name="T17" fmla="*/ 18 h 36"/>
                <a:gd name="T18" fmla="*/ 4 w 23"/>
                <a:gd name="T19" fmla="*/ 15 h 36"/>
                <a:gd name="T20" fmla="*/ 5 w 23"/>
                <a:gd name="T21" fmla="*/ 12 h 36"/>
                <a:gd name="T22" fmla="*/ 6 w 23"/>
                <a:gd name="T23" fmla="*/ 8 h 36"/>
                <a:gd name="T24" fmla="*/ 8 w 23"/>
                <a:gd name="T25" fmla="*/ 6 h 36"/>
                <a:gd name="T26" fmla="*/ 11 w 23"/>
                <a:gd name="T27" fmla="*/ 5 h 36"/>
                <a:gd name="T28" fmla="*/ 14 w 23"/>
                <a:gd name="T29" fmla="*/ 6 h 36"/>
                <a:gd name="T30" fmla="*/ 16 w 23"/>
                <a:gd name="T31" fmla="*/ 8 h 36"/>
                <a:gd name="T32" fmla="*/ 17 w 23"/>
                <a:gd name="T33" fmla="*/ 12 h 36"/>
                <a:gd name="T34" fmla="*/ 18 w 23"/>
                <a:gd name="T35" fmla="*/ 17 h 36"/>
                <a:gd name="T36" fmla="*/ 18 w 23"/>
                <a:gd name="T37" fmla="*/ 20 h 36"/>
                <a:gd name="T38" fmla="*/ 22 w 23"/>
                <a:gd name="T39" fmla="*/ 15 h 36"/>
                <a:gd name="T40" fmla="*/ 22 w 23"/>
                <a:gd name="T41" fmla="*/ 10 h 36"/>
                <a:gd name="T42" fmla="*/ 20 w 23"/>
                <a:gd name="T43" fmla="*/ 6 h 36"/>
                <a:gd name="T44" fmla="*/ 18 w 23"/>
                <a:gd name="T45" fmla="*/ 3 h 36"/>
                <a:gd name="T46" fmla="*/ 14 w 23"/>
                <a:gd name="T47" fmla="*/ 1 h 36"/>
                <a:gd name="T48" fmla="*/ 11 w 23"/>
                <a:gd name="T49" fmla="*/ 0 h 36"/>
                <a:gd name="T50" fmla="*/ 7 w 23"/>
                <a:gd name="T51" fmla="*/ 1 h 36"/>
                <a:gd name="T52" fmla="*/ 4 w 23"/>
                <a:gd name="T53" fmla="*/ 4 h 36"/>
                <a:gd name="T54" fmla="*/ 1 w 23"/>
                <a:gd name="T55" fmla="*/ 7 h 36"/>
                <a:gd name="T56" fmla="*/ 0 w 23"/>
                <a:gd name="T57" fmla="*/ 11 h 36"/>
                <a:gd name="T58" fmla="*/ 0 w 23"/>
                <a:gd name="T59" fmla="*/ 15 h 36"/>
                <a:gd name="T60" fmla="*/ 0 w 23"/>
                <a:gd name="T61" fmla="*/ 20 h 36"/>
                <a:gd name="T62" fmla="*/ 0 w 23"/>
                <a:gd name="T63" fmla="*/ 25 h 36"/>
                <a:gd name="T64" fmla="*/ 1 w 23"/>
                <a:gd name="T65" fmla="*/ 29 h 36"/>
                <a:gd name="T66" fmla="*/ 3 w 23"/>
                <a:gd name="T67" fmla="*/ 32 h 36"/>
                <a:gd name="T68" fmla="*/ 7 w 23"/>
                <a:gd name="T69" fmla="*/ 35 h 36"/>
                <a:gd name="T70" fmla="*/ 11 w 23"/>
                <a:gd name="T71" fmla="*/ 36 h 36"/>
                <a:gd name="T72" fmla="*/ 15 w 23"/>
                <a:gd name="T73" fmla="*/ 35 h 36"/>
                <a:gd name="T74" fmla="*/ 18 w 23"/>
                <a:gd name="T75" fmla="*/ 33 h 36"/>
                <a:gd name="T76" fmla="*/ 20 w 23"/>
                <a:gd name="T77" fmla="*/ 31 h 36"/>
                <a:gd name="T78" fmla="*/ 22 w 23"/>
                <a:gd name="T79" fmla="*/ 27 h 36"/>
                <a:gd name="T80" fmla="*/ 22 w 23"/>
                <a:gd name="T81" fmla="*/ 23 h 36"/>
                <a:gd name="T82" fmla="*/ 23 w 23"/>
                <a:gd name="T83" fmla="*/ 20 h 36"/>
                <a:gd name="T84" fmla="*/ 22 w 23"/>
                <a:gd name="T8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36">
                  <a:moveTo>
                    <a:pt x="18" y="20"/>
                  </a:moveTo>
                  <a:cubicBezTo>
                    <a:pt x="18" y="21"/>
                    <a:pt x="18" y="22"/>
                    <a:pt x="17" y="24"/>
                  </a:cubicBezTo>
                  <a:cubicBezTo>
                    <a:pt x="17" y="25"/>
                    <a:pt x="17" y="27"/>
                    <a:pt x="16" y="28"/>
                  </a:cubicBezTo>
                  <a:cubicBezTo>
                    <a:pt x="16" y="29"/>
                    <a:pt x="15" y="30"/>
                    <a:pt x="14" y="30"/>
                  </a:cubicBezTo>
                  <a:cubicBezTo>
                    <a:pt x="13" y="31"/>
                    <a:pt x="12" y="31"/>
                    <a:pt x="11" y="31"/>
                  </a:cubicBezTo>
                  <a:cubicBezTo>
                    <a:pt x="10" y="31"/>
                    <a:pt x="9" y="31"/>
                    <a:pt x="8" y="30"/>
                  </a:cubicBezTo>
                  <a:cubicBezTo>
                    <a:pt x="7" y="29"/>
                    <a:pt x="6" y="29"/>
                    <a:pt x="6" y="28"/>
                  </a:cubicBezTo>
                  <a:cubicBezTo>
                    <a:pt x="5" y="27"/>
                    <a:pt x="5" y="25"/>
                    <a:pt x="5" y="24"/>
                  </a:cubicBezTo>
                  <a:cubicBezTo>
                    <a:pt x="4" y="22"/>
                    <a:pt x="4" y="21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5" y="11"/>
                    <a:pt x="5" y="10"/>
                    <a:pt x="6" y="8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2" y="5"/>
                    <a:pt x="13" y="6"/>
                    <a:pt x="14" y="6"/>
                  </a:cubicBezTo>
                  <a:cubicBezTo>
                    <a:pt x="15" y="7"/>
                    <a:pt x="15" y="7"/>
                    <a:pt x="16" y="8"/>
                  </a:cubicBezTo>
                  <a:cubicBezTo>
                    <a:pt x="17" y="9"/>
                    <a:pt x="17" y="10"/>
                    <a:pt x="17" y="12"/>
                  </a:cubicBezTo>
                  <a:cubicBezTo>
                    <a:pt x="18" y="13"/>
                    <a:pt x="18" y="15"/>
                    <a:pt x="18" y="17"/>
                  </a:cubicBezTo>
                  <a:cubicBezTo>
                    <a:pt x="18" y="18"/>
                    <a:pt x="18" y="19"/>
                    <a:pt x="18" y="20"/>
                  </a:cubicBezTo>
                  <a:close/>
                  <a:moveTo>
                    <a:pt x="22" y="15"/>
                  </a:move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1" y="7"/>
                    <a:pt x="20" y="6"/>
                  </a:cubicBezTo>
                  <a:cubicBezTo>
                    <a:pt x="20" y="5"/>
                    <a:pt x="19" y="4"/>
                    <a:pt x="18" y="3"/>
                  </a:cubicBezTo>
                  <a:cubicBezTo>
                    <a:pt x="17" y="2"/>
                    <a:pt x="16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8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4" y="34"/>
                    <a:pt x="5" y="34"/>
                    <a:pt x="7" y="35"/>
                  </a:cubicBezTo>
                  <a:cubicBezTo>
                    <a:pt x="8" y="35"/>
                    <a:pt x="10" y="36"/>
                    <a:pt x="11" y="36"/>
                  </a:cubicBezTo>
                  <a:cubicBezTo>
                    <a:pt x="13" y="36"/>
                    <a:pt x="14" y="35"/>
                    <a:pt x="15" y="35"/>
                  </a:cubicBezTo>
                  <a:cubicBezTo>
                    <a:pt x="16" y="35"/>
                    <a:pt x="17" y="34"/>
                    <a:pt x="18" y="33"/>
                  </a:cubicBezTo>
                  <a:cubicBezTo>
                    <a:pt x="19" y="33"/>
                    <a:pt x="20" y="32"/>
                    <a:pt x="20" y="31"/>
                  </a:cubicBezTo>
                  <a:cubicBezTo>
                    <a:pt x="21" y="30"/>
                    <a:pt x="21" y="28"/>
                    <a:pt x="22" y="27"/>
                  </a:cubicBezTo>
                  <a:cubicBezTo>
                    <a:pt x="22" y="26"/>
                    <a:pt x="22" y="25"/>
                    <a:pt x="22" y="23"/>
                  </a:cubicBezTo>
                  <a:cubicBezTo>
                    <a:pt x="22" y="21"/>
                    <a:pt x="23" y="20"/>
                    <a:pt x="23" y="20"/>
                  </a:cubicBezTo>
                  <a:cubicBezTo>
                    <a:pt x="23" y="18"/>
                    <a:pt x="23" y="16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任意多边形: 形状 71"/>
          <p:cNvSpPr/>
          <p:nvPr userDrawn="1"/>
        </p:nvSpPr>
        <p:spPr>
          <a:xfrm flipH="1">
            <a:off x="0" y="6594331"/>
            <a:ext cx="10719266" cy="512843"/>
          </a:xfrm>
          <a:custGeom>
            <a:avLst/>
            <a:gdLst>
              <a:gd name="connsiteX0" fmla="*/ 10719266 w 10719266"/>
              <a:gd name="connsiteY0" fmla="*/ 0 h 512843"/>
              <a:gd name="connsiteX1" fmla="*/ 0 w 10719266"/>
              <a:gd name="connsiteY1" fmla="*/ 428770 h 512843"/>
              <a:gd name="connsiteX2" fmla="*/ 10719266 w 10719266"/>
              <a:gd name="connsiteY2" fmla="*/ 512843 h 51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19266" h="512843">
                <a:moveTo>
                  <a:pt x="10719266" y="0"/>
                </a:moveTo>
                <a:lnTo>
                  <a:pt x="0" y="428770"/>
                </a:lnTo>
                <a:lnTo>
                  <a:pt x="10719266" y="512843"/>
                </a:lnTo>
                <a:close/>
              </a:path>
            </a:pathLst>
          </a:custGeom>
          <a:solidFill>
            <a:srgbClr val="9B0D14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/>
          <p:cNvSpPr/>
          <p:nvPr userDrawn="1"/>
        </p:nvSpPr>
        <p:spPr>
          <a:xfrm>
            <a:off x="-42744" y="6502400"/>
            <a:ext cx="12539544" cy="622300"/>
          </a:xfrm>
          <a:custGeom>
            <a:avLst/>
            <a:gdLst>
              <a:gd name="connsiteX0" fmla="*/ 12539544 w 12539544"/>
              <a:gd name="connsiteY0" fmla="*/ 0 h 622300"/>
              <a:gd name="connsiteX1" fmla="*/ 12466070 w 12539544"/>
              <a:gd name="connsiteY1" fmla="*/ 622300 h 622300"/>
              <a:gd name="connsiteX2" fmla="*/ 0 w 12539544"/>
              <a:gd name="connsiteY2" fmla="*/ 537800 h 622300"/>
              <a:gd name="connsiteX3" fmla="*/ 0 w 12539544"/>
              <a:gd name="connsiteY3" fmla="*/ 433492 h 6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39544" h="622300">
                <a:moveTo>
                  <a:pt x="12539544" y="0"/>
                </a:moveTo>
                <a:lnTo>
                  <a:pt x="12466070" y="622300"/>
                </a:lnTo>
                <a:lnTo>
                  <a:pt x="0" y="537800"/>
                </a:lnTo>
                <a:lnTo>
                  <a:pt x="0" y="4334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 userDrawn="1"/>
        </p:nvGrpSpPr>
        <p:grpSpPr>
          <a:xfrm>
            <a:off x="10220325" y="512763"/>
            <a:ext cx="1239777" cy="388521"/>
            <a:chOff x="2571750" y="2305050"/>
            <a:chExt cx="7107238" cy="2227263"/>
          </a:xfrm>
          <a:solidFill>
            <a:srgbClr val="9C0C15"/>
          </a:solidFill>
        </p:grpSpPr>
        <p:sp>
          <p:nvSpPr>
            <p:cNvPr id="75" name="Freeform 5"/>
            <p:cNvSpPr/>
            <p:nvPr/>
          </p:nvSpPr>
          <p:spPr bwMode="auto">
            <a:xfrm>
              <a:off x="5570538" y="2641600"/>
              <a:ext cx="169863" cy="527050"/>
            </a:xfrm>
            <a:custGeom>
              <a:avLst/>
              <a:gdLst>
                <a:gd name="T0" fmla="*/ 0 w 40"/>
                <a:gd name="T1" fmla="*/ 117 h 124"/>
                <a:gd name="T2" fmla="*/ 7 w 40"/>
                <a:gd name="T3" fmla="*/ 122 h 124"/>
                <a:gd name="T4" fmla="*/ 23 w 40"/>
                <a:gd name="T5" fmla="*/ 95 h 124"/>
                <a:gd name="T6" fmla="*/ 39 w 40"/>
                <a:gd name="T7" fmla="*/ 34 h 124"/>
                <a:gd name="T8" fmla="*/ 15 w 40"/>
                <a:gd name="T9" fmla="*/ 0 h 124"/>
                <a:gd name="T10" fmla="*/ 7 w 40"/>
                <a:gd name="T11" fmla="*/ 7 h 124"/>
                <a:gd name="T12" fmla="*/ 12 w 40"/>
                <a:gd name="T13" fmla="*/ 42 h 124"/>
                <a:gd name="T14" fmla="*/ 6 w 40"/>
                <a:gd name="T15" fmla="*/ 95 h 124"/>
                <a:gd name="T16" fmla="*/ 0 w 40"/>
                <a:gd name="T17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24">
                  <a:moveTo>
                    <a:pt x="0" y="117"/>
                  </a:moveTo>
                  <a:cubicBezTo>
                    <a:pt x="0" y="117"/>
                    <a:pt x="0" y="124"/>
                    <a:pt x="7" y="122"/>
                  </a:cubicBezTo>
                  <a:cubicBezTo>
                    <a:pt x="7" y="122"/>
                    <a:pt x="23" y="109"/>
                    <a:pt x="23" y="95"/>
                  </a:cubicBezTo>
                  <a:cubicBezTo>
                    <a:pt x="23" y="95"/>
                    <a:pt x="29" y="51"/>
                    <a:pt x="39" y="34"/>
                  </a:cubicBezTo>
                  <a:cubicBezTo>
                    <a:pt x="39" y="34"/>
                    <a:pt x="40" y="23"/>
                    <a:pt x="15" y="0"/>
                  </a:cubicBezTo>
                  <a:cubicBezTo>
                    <a:pt x="15" y="0"/>
                    <a:pt x="7" y="2"/>
                    <a:pt x="7" y="7"/>
                  </a:cubicBezTo>
                  <a:cubicBezTo>
                    <a:pt x="8" y="11"/>
                    <a:pt x="19" y="16"/>
                    <a:pt x="12" y="4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111"/>
                    <a:pt x="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"/>
            <p:cNvSpPr/>
            <p:nvPr/>
          </p:nvSpPr>
          <p:spPr bwMode="auto">
            <a:xfrm>
              <a:off x="5765800" y="3117850"/>
              <a:ext cx="325438" cy="336550"/>
            </a:xfrm>
            <a:custGeom>
              <a:avLst/>
              <a:gdLst>
                <a:gd name="T0" fmla="*/ 71 w 77"/>
                <a:gd name="T1" fmla="*/ 34 h 79"/>
                <a:gd name="T2" fmla="*/ 46 w 77"/>
                <a:gd name="T3" fmla="*/ 6 h 79"/>
                <a:gd name="T4" fmla="*/ 36 w 77"/>
                <a:gd name="T5" fmla="*/ 13 h 79"/>
                <a:gd name="T6" fmla="*/ 3 w 77"/>
                <a:gd name="T7" fmla="*/ 66 h 79"/>
                <a:gd name="T8" fmla="*/ 14 w 77"/>
                <a:gd name="T9" fmla="*/ 70 h 79"/>
                <a:gd name="T10" fmla="*/ 62 w 77"/>
                <a:gd name="T11" fmla="*/ 48 h 79"/>
                <a:gd name="T12" fmla="*/ 71 w 77"/>
                <a:gd name="T13" fmla="*/ 3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9">
                  <a:moveTo>
                    <a:pt x="71" y="34"/>
                  </a:move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34" y="0"/>
                    <a:pt x="36" y="13"/>
                  </a:cubicBezTo>
                  <a:cubicBezTo>
                    <a:pt x="36" y="13"/>
                    <a:pt x="24" y="55"/>
                    <a:pt x="3" y="66"/>
                  </a:cubicBezTo>
                  <a:cubicBezTo>
                    <a:pt x="3" y="66"/>
                    <a:pt x="0" y="79"/>
                    <a:pt x="14" y="70"/>
                  </a:cubicBezTo>
                  <a:cubicBezTo>
                    <a:pt x="14" y="70"/>
                    <a:pt x="51" y="47"/>
                    <a:pt x="62" y="48"/>
                  </a:cubicBezTo>
                  <a:cubicBezTo>
                    <a:pt x="62" y="48"/>
                    <a:pt x="77" y="44"/>
                    <a:pt x="7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"/>
            <p:cNvSpPr/>
            <p:nvPr/>
          </p:nvSpPr>
          <p:spPr bwMode="auto">
            <a:xfrm>
              <a:off x="5103813" y="3186113"/>
              <a:ext cx="619125" cy="506413"/>
            </a:xfrm>
            <a:custGeom>
              <a:avLst/>
              <a:gdLst>
                <a:gd name="T0" fmla="*/ 141 w 146"/>
                <a:gd name="T1" fmla="*/ 10 h 119"/>
                <a:gd name="T2" fmla="*/ 135 w 146"/>
                <a:gd name="T3" fmla="*/ 3 h 119"/>
                <a:gd name="T4" fmla="*/ 96 w 146"/>
                <a:gd name="T5" fmla="*/ 35 h 119"/>
                <a:gd name="T6" fmla="*/ 61 w 146"/>
                <a:gd name="T7" fmla="*/ 66 h 119"/>
                <a:gd name="T8" fmla="*/ 38 w 146"/>
                <a:gd name="T9" fmla="*/ 83 h 119"/>
                <a:gd name="T10" fmla="*/ 36 w 146"/>
                <a:gd name="T11" fmla="*/ 80 h 119"/>
                <a:gd name="T12" fmla="*/ 32 w 146"/>
                <a:gd name="T13" fmla="*/ 18 h 119"/>
                <a:gd name="T14" fmla="*/ 28 w 146"/>
                <a:gd name="T15" fmla="*/ 28 h 119"/>
                <a:gd name="T16" fmla="*/ 0 w 146"/>
                <a:gd name="T17" fmla="*/ 92 h 119"/>
                <a:gd name="T18" fmla="*/ 22 w 146"/>
                <a:gd name="T19" fmla="*/ 119 h 119"/>
                <a:gd name="T20" fmla="*/ 82 w 146"/>
                <a:gd name="T21" fmla="*/ 88 h 119"/>
                <a:gd name="T22" fmla="*/ 111 w 146"/>
                <a:gd name="T23" fmla="*/ 57 h 119"/>
                <a:gd name="T24" fmla="*/ 141 w 146"/>
                <a:gd name="T25" fmla="*/ 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19">
                  <a:moveTo>
                    <a:pt x="141" y="10"/>
                  </a:moveTo>
                  <a:cubicBezTo>
                    <a:pt x="141" y="10"/>
                    <a:pt x="146" y="0"/>
                    <a:pt x="135" y="3"/>
                  </a:cubicBezTo>
                  <a:cubicBezTo>
                    <a:pt x="135" y="3"/>
                    <a:pt x="112" y="32"/>
                    <a:pt x="96" y="35"/>
                  </a:cubicBezTo>
                  <a:cubicBezTo>
                    <a:pt x="96" y="35"/>
                    <a:pt x="71" y="61"/>
                    <a:pt x="61" y="66"/>
                  </a:cubicBezTo>
                  <a:cubicBezTo>
                    <a:pt x="61" y="66"/>
                    <a:pt x="41" y="78"/>
                    <a:pt x="38" y="83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80"/>
                    <a:pt x="58" y="28"/>
                    <a:pt x="32" y="18"/>
                  </a:cubicBezTo>
                  <a:cubicBezTo>
                    <a:pt x="32" y="18"/>
                    <a:pt x="27" y="20"/>
                    <a:pt x="28" y="28"/>
                  </a:cubicBezTo>
                  <a:cubicBezTo>
                    <a:pt x="28" y="28"/>
                    <a:pt x="12" y="85"/>
                    <a:pt x="0" y="92"/>
                  </a:cubicBezTo>
                  <a:cubicBezTo>
                    <a:pt x="0" y="92"/>
                    <a:pt x="10" y="109"/>
                    <a:pt x="22" y="119"/>
                  </a:cubicBezTo>
                  <a:cubicBezTo>
                    <a:pt x="22" y="119"/>
                    <a:pt x="68" y="98"/>
                    <a:pt x="82" y="88"/>
                  </a:cubicBezTo>
                  <a:cubicBezTo>
                    <a:pt x="82" y="88"/>
                    <a:pt x="105" y="66"/>
                    <a:pt x="111" y="57"/>
                  </a:cubicBezTo>
                  <a:cubicBezTo>
                    <a:pt x="111" y="57"/>
                    <a:pt x="134" y="26"/>
                    <a:pt x="1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8"/>
            <p:cNvSpPr/>
            <p:nvPr/>
          </p:nvSpPr>
          <p:spPr bwMode="auto">
            <a:xfrm>
              <a:off x="7410450" y="2632075"/>
              <a:ext cx="890588" cy="1108075"/>
            </a:xfrm>
            <a:custGeom>
              <a:avLst/>
              <a:gdLst>
                <a:gd name="T0" fmla="*/ 196 w 210"/>
                <a:gd name="T1" fmla="*/ 11 h 260"/>
                <a:gd name="T2" fmla="*/ 184 w 210"/>
                <a:gd name="T3" fmla="*/ 19 h 260"/>
                <a:gd name="T4" fmla="*/ 164 w 210"/>
                <a:gd name="T5" fmla="*/ 30 h 260"/>
                <a:gd name="T6" fmla="*/ 140 w 210"/>
                <a:gd name="T7" fmla="*/ 6 h 260"/>
                <a:gd name="T8" fmla="*/ 126 w 210"/>
                <a:gd name="T9" fmla="*/ 7 h 260"/>
                <a:gd name="T10" fmla="*/ 132 w 210"/>
                <a:gd name="T11" fmla="*/ 35 h 260"/>
                <a:gd name="T12" fmla="*/ 133 w 210"/>
                <a:gd name="T13" fmla="*/ 48 h 260"/>
                <a:gd name="T14" fmla="*/ 90 w 210"/>
                <a:gd name="T15" fmla="*/ 80 h 260"/>
                <a:gd name="T16" fmla="*/ 89 w 210"/>
                <a:gd name="T17" fmla="*/ 54 h 260"/>
                <a:gd name="T18" fmla="*/ 78 w 210"/>
                <a:gd name="T19" fmla="*/ 56 h 260"/>
                <a:gd name="T20" fmla="*/ 79 w 210"/>
                <a:gd name="T21" fmla="*/ 105 h 260"/>
                <a:gd name="T22" fmla="*/ 112 w 210"/>
                <a:gd name="T23" fmla="*/ 109 h 260"/>
                <a:gd name="T24" fmla="*/ 89 w 210"/>
                <a:gd name="T25" fmla="*/ 149 h 260"/>
                <a:gd name="T26" fmla="*/ 14 w 210"/>
                <a:gd name="T27" fmla="*/ 244 h 260"/>
                <a:gd name="T28" fmla="*/ 23 w 210"/>
                <a:gd name="T29" fmla="*/ 252 h 260"/>
                <a:gd name="T30" fmla="*/ 98 w 210"/>
                <a:gd name="T31" fmla="*/ 182 h 260"/>
                <a:gd name="T32" fmla="*/ 170 w 210"/>
                <a:gd name="T33" fmla="*/ 55 h 260"/>
                <a:gd name="T34" fmla="*/ 210 w 210"/>
                <a:gd name="T35" fmla="*/ 27 h 260"/>
                <a:gd name="T36" fmla="*/ 196 w 210"/>
                <a:gd name="T37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60">
                  <a:moveTo>
                    <a:pt x="196" y="11"/>
                  </a:moveTo>
                  <a:cubicBezTo>
                    <a:pt x="189" y="9"/>
                    <a:pt x="184" y="19"/>
                    <a:pt x="184" y="19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3"/>
                    <a:pt x="140" y="6"/>
                    <a:pt x="140" y="6"/>
                  </a:cubicBezTo>
                  <a:cubicBezTo>
                    <a:pt x="128" y="0"/>
                    <a:pt x="126" y="7"/>
                    <a:pt x="126" y="7"/>
                  </a:cubicBezTo>
                  <a:cubicBezTo>
                    <a:pt x="122" y="16"/>
                    <a:pt x="132" y="35"/>
                    <a:pt x="132" y="35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75" y="73"/>
                    <a:pt x="89" y="54"/>
                    <a:pt x="89" y="54"/>
                  </a:cubicBezTo>
                  <a:cubicBezTo>
                    <a:pt x="87" y="39"/>
                    <a:pt x="78" y="56"/>
                    <a:pt x="78" y="56"/>
                  </a:cubicBezTo>
                  <a:cubicBezTo>
                    <a:pt x="67" y="81"/>
                    <a:pt x="79" y="105"/>
                    <a:pt x="79" y="105"/>
                  </a:cubicBezTo>
                  <a:cubicBezTo>
                    <a:pt x="90" y="123"/>
                    <a:pt x="108" y="112"/>
                    <a:pt x="112" y="109"/>
                  </a:cubicBezTo>
                  <a:cubicBezTo>
                    <a:pt x="106" y="115"/>
                    <a:pt x="89" y="149"/>
                    <a:pt x="89" y="149"/>
                  </a:cubicBezTo>
                  <a:cubicBezTo>
                    <a:pt x="68" y="204"/>
                    <a:pt x="14" y="244"/>
                    <a:pt x="14" y="244"/>
                  </a:cubicBezTo>
                  <a:cubicBezTo>
                    <a:pt x="0" y="260"/>
                    <a:pt x="23" y="252"/>
                    <a:pt x="23" y="252"/>
                  </a:cubicBezTo>
                  <a:cubicBezTo>
                    <a:pt x="44" y="243"/>
                    <a:pt x="98" y="182"/>
                    <a:pt x="98" y="182"/>
                  </a:cubicBezTo>
                  <a:cubicBezTo>
                    <a:pt x="175" y="91"/>
                    <a:pt x="170" y="55"/>
                    <a:pt x="170" y="55"/>
                  </a:cubicBezTo>
                  <a:cubicBezTo>
                    <a:pt x="188" y="47"/>
                    <a:pt x="210" y="27"/>
                    <a:pt x="210" y="27"/>
                  </a:cubicBezTo>
                  <a:lnTo>
                    <a:pt x="19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9"/>
            <p:cNvSpPr/>
            <p:nvPr/>
          </p:nvSpPr>
          <p:spPr bwMode="auto">
            <a:xfrm>
              <a:off x="8166100" y="3233738"/>
              <a:ext cx="246063" cy="428625"/>
            </a:xfrm>
            <a:custGeom>
              <a:avLst/>
              <a:gdLst>
                <a:gd name="T0" fmla="*/ 9 w 58"/>
                <a:gd name="T1" fmla="*/ 23 h 101"/>
                <a:gd name="T2" fmla="*/ 9 w 58"/>
                <a:gd name="T3" fmla="*/ 86 h 101"/>
                <a:gd name="T4" fmla="*/ 14 w 58"/>
                <a:gd name="T5" fmla="*/ 96 h 101"/>
                <a:gd name="T6" fmla="*/ 51 w 58"/>
                <a:gd name="T7" fmla="*/ 50 h 101"/>
                <a:gd name="T8" fmla="*/ 21 w 58"/>
                <a:gd name="T9" fmla="*/ 11 h 101"/>
                <a:gd name="T10" fmla="*/ 9 w 58"/>
                <a:gd name="T11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01">
                  <a:moveTo>
                    <a:pt x="9" y="23"/>
                  </a:moveTo>
                  <a:cubicBezTo>
                    <a:pt x="9" y="23"/>
                    <a:pt x="23" y="73"/>
                    <a:pt x="9" y="86"/>
                  </a:cubicBezTo>
                  <a:cubicBezTo>
                    <a:pt x="9" y="86"/>
                    <a:pt x="0" y="101"/>
                    <a:pt x="14" y="96"/>
                  </a:cubicBezTo>
                  <a:cubicBezTo>
                    <a:pt x="14" y="96"/>
                    <a:pt x="35" y="62"/>
                    <a:pt x="51" y="50"/>
                  </a:cubicBezTo>
                  <a:cubicBezTo>
                    <a:pt x="51" y="50"/>
                    <a:pt x="58" y="24"/>
                    <a:pt x="21" y="11"/>
                  </a:cubicBezTo>
                  <a:cubicBezTo>
                    <a:pt x="21" y="11"/>
                    <a:pt x="1" y="0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0"/>
            <p:cNvSpPr>
              <a:spLocks noEditPoints="1"/>
            </p:cNvSpPr>
            <p:nvPr/>
          </p:nvSpPr>
          <p:spPr bwMode="auto">
            <a:xfrm>
              <a:off x="8755063" y="2305050"/>
              <a:ext cx="923925" cy="1587500"/>
            </a:xfrm>
            <a:custGeom>
              <a:avLst/>
              <a:gdLst>
                <a:gd name="T0" fmla="*/ 140 w 218"/>
                <a:gd name="T1" fmla="*/ 7 h 373"/>
                <a:gd name="T2" fmla="*/ 135 w 218"/>
                <a:gd name="T3" fmla="*/ 15 h 373"/>
                <a:gd name="T4" fmla="*/ 112 w 218"/>
                <a:gd name="T5" fmla="*/ 34 h 373"/>
                <a:gd name="T6" fmla="*/ 88 w 218"/>
                <a:gd name="T7" fmla="*/ 44 h 373"/>
                <a:gd name="T8" fmla="*/ 78 w 218"/>
                <a:gd name="T9" fmla="*/ 59 h 373"/>
                <a:gd name="T10" fmla="*/ 39 w 218"/>
                <a:gd name="T11" fmla="*/ 96 h 373"/>
                <a:gd name="T12" fmla="*/ 22 w 218"/>
                <a:gd name="T13" fmla="*/ 82 h 373"/>
                <a:gd name="T14" fmla="*/ 11 w 218"/>
                <a:gd name="T15" fmla="*/ 90 h 373"/>
                <a:gd name="T16" fmla="*/ 17 w 218"/>
                <a:gd name="T17" fmla="*/ 125 h 373"/>
                <a:gd name="T18" fmla="*/ 43 w 218"/>
                <a:gd name="T19" fmla="*/ 111 h 373"/>
                <a:gd name="T20" fmla="*/ 83 w 218"/>
                <a:gd name="T21" fmla="*/ 70 h 373"/>
                <a:gd name="T22" fmla="*/ 112 w 218"/>
                <a:gd name="T23" fmla="*/ 78 h 373"/>
                <a:gd name="T24" fmla="*/ 103 w 218"/>
                <a:gd name="T25" fmla="*/ 99 h 373"/>
                <a:gd name="T26" fmla="*/ 28 w 218"/>
                <a:gd name="T27" fmla="*/ 189 h 373"/>
                <a:gd name="T28" fmla="*/ 27 w 218"/>
                <a:gd name="T29" fmla="*/ 220 h 373"/>
                <a:gd name="T30" fmla="*/ 51 w 218"/>
                <a:gd name="T31" fmla="*/ 220 h 373"/>
                <a:gd name="T32" fmla="*/ 76 w 218"/>
                <a:gd name="T33" fmla="*/ 194 h 373"/>
                <a:gd name="T34" fmla="*/ 67 w 218"/>
                <a:gd name="T35" fmla="*/ 231 h 373"/>
                <a:gd name="T36" fmla="*/ 90 w 218"/>
                <a:gd name="T37" fmla="*/ 244 h 373"/>
                <a:gd name="T38" fmla="*/ 125 w 218"/>
                <a:gd name="T39" fmla="*/ 255 h 373"/>
                <a:gd name="T40" fmla="*/ 3 w 218"/>
                <a:gd name="T41" fmla="*/ 309 h 373"/>
                <a:gd name="T42" fmla="*/ 102 w 218"/>
                <a:gd name="T43" fmla="*/ 361 h 373"/>
                <a:gd name="T44" fmla="*/ 148 w 218"/>
                <a:gd name="T45" fmla="*/ 325 h 373"/>
                <a:gd name="T46" fmla="*/ 149 w 218"/>
                <a:gd name="T47" fmla="*/ 288 h 373"/>
                <a:gd name="T48" fmla="*/ 154 w 218"/>
                <a:gd name="T49" fmla="*/ 280 h 373"/>
                <a:gd name="T50" fmla="*/ 179 w 218"/>
                <a:gd name="T51" fmla="*/ 286 h 373"/>
                <a:gd name="T52" fmla="*/ 193 w 218"/>
                <a:gd name="T53" fmla="*/ 286 h 373"/>
                <a:gd name="T54" fmla="*/ 188 w 218"/>
                <a:gd name="T55" fmla="*/ 262 h 373"/>
                <a:gd name="T56" fmla="*/ 142 w 218"/>
                <a:gd name="T57" fmla="*/ 256 h 373"/>
                <a:gd name="T58" fmla="*/ 99 w 218"/>
                <a:gd name="T59" fmla="*/ 224 h 373"/>
                <a:gd name="T60" fmla="*/ 114 w 218"/>
                <a:gd name="T61" fmla="*/ 162 h 373"/>
                <a:gd name="T62" fmla="*/ 75 w 218"/>
                <a:gd name="T63" fmla="*/ 168 h 373"/>
                <a:gd name="T64" fmla="*/ 111 w 218"/>
                <a:gd name="T65" fmla="*/ 129 h 373"/>
                <a:gd name="T66" fmla="*/ 120 w 218"/>
                <a:gd name="T67" fmla="*/ 111 h 373"/>
                <a:gd name="T68" fmla="*/ 141 w 218"/>
                <a:gd name="T69" fmla="*/ 80 h 373"/>
                <a:gd name="T70" fmla="*/ 172 w 218"/>
                <a:gd name="T71" fmla="*/ 13 h 373"/>
                <a:gd name="T72" fmla="*/ 140 w 218"/>
                <a:gd name="T73" fmla="*/ 7 h 373"/>
                <a:gd name="T74" fmla="*/ 129 w 218"/>
                <a:gd name="T75" fmla="*/ 314 h 373"/>
                <a:gd name="T76" fmla="*/ 63 w 218"/>
                <a:gd name="T77" fmla="*/ 330 h 373"/>
                <a:gd name="T78" fmla="*/ 79 w 218"/>
                <a:gd name="T79" fmla="*/ 301 h 373"/>
                <a:gd name="T80" fmla="*/ 114 w 218"/>
                <a:gd name="T81" fmla="*/ 283 h 373"/>
                <a:gd name="T82" fmla="*/ 129 w 218"/>
                <a:gd name="T83" fmla="*/ 314 h 373"/>
                <a:gd name="T84" fmla="*/ 119 w 218"/>
                <a:gd name="T85" fmla="*/ 50 h 373"/>
                <a:gd name="T86" fmla="*/ 123 w 218"/>
                <a:gd name="T87" fmla="*/ 42 h 373"/>
                <a:gd name="T88" fmla="*/ 136 w 218"/>
                <a:gd name="T89" fmla="*/ 33 h 373"/>
                <a:gd name="T90" fmla="*/ 119 w 218"/>
                <a:gd name="T91" fmla="*/ 5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373">
                  <a:moveTo>
                    <a:pt x="140" y="7"/>
                  </a:moveTo>
                  <a:cubicBezTo>
                    <a:pt x="135" y="15"/>
                    <a:pt x="135" y="15"/>
                    <a:pt x="135" y="15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4"/>
                    <a:pt x="113" y="52"/>
                    <a:pt x="88" y="44"/>
                  </a:cubicBezTo>
                  <a:cubicBezTo>
                    <a:pt x="88" y="44"/>
                    <a:pt x="79" y="44"/>
                    <a:pt x="78" y="5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6"/>
                    <a:pt x="26" y="107"/>
                    <a:pt x="22" y="82"/>
                  </a:cubicBezTo>
                  <a:cubicBezTo>
                    <a:pt x="22" y="82"/>
                    <a:pt x="18" y="63"/>
                    <a:pt x="11" y="90"/>
                  </a:cubicBezTo>
                  <a:cubicBezTo>
                    <a:pt x="11" y="90"/>
                    <a:pt x="10" y="120"/>
                    <a:pt x="17" y="125"/>
                  </a:cubicBezTo>
                  <a:cubicBezTo>
                    <a:pt x="17" y="125"/>
                    <a:pt x="41" y="132"/>
                    <a:pt x="43" y="111"/>
                  </a:cubicBezTo>
                  <a:cubicBezTo>
                    <a:pt x="43" y="111"/>
                    <a:pt x="78" y="76"/>
                    <a:pt x="83" y="70"/>
                  </a:cubicBezTo>
                  <a:cubicBezTo>
                    <a:pt x="83" y="70"/>
                    <a:pt x="104" y="82"/>
                    <a:pt x="112" y="78"/>
                  </a:cubicBezTo>
                  <a:cubicBezTo>
                    <a:pt x="112" y="78"/>
                    <a:pt x="120" y="81"/>
                    <a:pt x="103" y="99"/>
                  </a:cubicBezTo>
                  <a:cubicBezTo>
                    <a:pt x="103" y="99"/>
                    <a:pt x="44" y="188"/>
                    <a:pt x="28" y="189"/>
                  </a:cubicBezTo>
                  <a:cubicBezTo>
                    <a:pt x="28" y="189"/>
                    <a:pt x="21" y="209"/>
                    <a:pt x="27" y="220"/>
                  </a:cubicBezTo>
                  <a:cubicBezTo>
                    <a:pt x="27" y="220"/>
                    <a:pt x="47" y="225"/>
                    <a:pt x="51" y="220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6" y="194"/>
                    <a:pt x="80" y="207"/>
                    <a:pt x="67" y="231"/>
                  </a:cubicBezTo>
                  <a:cubicBezTo>
                    <a:pt x="67" y="231"/>
                    <a:pt x="66" y="257"/>
                    <a:pt x="90" y="244"/>
                  </a:cubicBezTo>
                  <a:cubicBezTo>
                    <a:pt x="90" y="244"/>
                    <a:pt x="118" y="236"/>
                    <a:pt x="125" y="255"/>
                  </a:cubicBezTo>
                  <a:cubicBezTo>
                    <a:pt x="125" y="255"/>
                    <a:pt x="77" y="246"/>
                    <a:pt x="3" y="309"/>
                  </a:cubicBezTo>
                  <a:cubicBezTo>
                    <a:pt x="3" y="309"/>
                    <a:pt x="0" y="332"/>
                    <a:pt x="102" y="361"/>
                  </a:cubicBezTo>
                  <a:cubicBezTo>
                    <a:pt x="102" y="361"/>
                    <a:pt x="143" y="373"/>
                    <a:pt x="148" y="32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9" y="288"/>
                    <a:pt x="143" y="283"/>
                    <a:pt x="154" y="280"/>
                  </a:cubicBezTo>
                  <a:cubicBezTo>
                    <a:pt x="179" y="286"/>
                    <a:pt x="179" y="286"/>
                    <a:pt x="179" y="286"/>
                  </a:cubicBezTo>
                  <a:cubicBezTo>
                    <a:pt x="179" y="286"/>
                    <a:pt x="186" y="300"/>
                    <a:pt x="193" y="286"/>
                  </a:cubicBezTo>
                  <a:cubicBezTo>
                    <a:pt x="193" y="286"/>
                    <a:pt x="218" y="277"/>
                    <a:pt x="188" y="262"/>
                  </a:cubicBezTo>
                  <a:cubicBezTo>
                    <a:pt x="142" y="256"/>
                    <a:pt x="142" y="256"/>
                    <a:pt x="142" y="256"/>
                  </a:cubicBezTo>
                  <a:cubicBezTo>
                    <a:pt x="142" y="256"/>
                    <a:pt x="151" y="228"/>
                    <a:pt x="99" y="224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2"/>
                    <a:pt x="102" y="141"/>
                    <a:pt x="75" y="168"/>
                  </a:cubicBezTo>
                  <a:cubicBezTo>
                    <a:pt x="75" y="168"/>
                    <a:pt x="98" y="137"/>
                    <a:pt x="111" y="129"/>
                  </a:cubicBezTo>
                  <a:cubicBezTo>
                    <a:pt x="111" y="129"/>
                    <a:pt x="118" y="129"/>
                    <a:pt x="120" y="111"/>
                  </a:cubicBezTo>
                  <a:cubicBezTo>
                    <a:pt x="120" y="111"/>
                    <a:pt x="130" y="109"/>
                    <a:pt x="141" y="80"/>
                  </a:cubicBezTo>
                  <a:cubicBezTo>
                    <a:pt x="141" y="80"/>
                    <a:pt x="157" y="80"/>
                    <a:pt x="172" y="13"/>
                  </a:cubicBezTo>
                  <a:cubicBezTo>
                    <a:pt x="172" y="13"/>
                    <a:pt x="152" y="0"/>
                    <a:pt x="140" y="7"/>
                  </a:cubicBezTo>
                  <a:close/>
                  <a:moveTo>
                    <a:pt x="129" y="314"/>
                  </a:moveTo>
                  <a:cubicBezTo>
                    <a:pt x="123" y="356"/>
                    <a:pt x="63" y="330"/>
                    <a:pt x="63" y="330"/>
                  </a:cubicBezTo>
                  <a:cubicBezTo>
                    <a:pt x="32" y="324"/>
                    <a:pt x="79" y="301"/>
                    <a:pt x="79" y="301"/>
                  </a:cubicBezTo>
                  <a:cubicBezTo>
                    <a:pt x="114" y="283"/>
                    <a:pt x="114" y="283"/>
                    <a:pt x="114" y="283"/>
                  </a:cubicBezTo>
                  <a:cubicBezTo>
                    <a:pt x="145" y="270"/>
                    <a:pt x="129" y="314"/>
                    <a:pt x="129" y="314"/>
                  </a:cubicBezTo>
                  <a:close/>
                  <a:moveTo>
                    <a:pt x="119" y="50"/>
                  </a:moveTo>
                  <a:cubicBezTo>
                    <a:pt x="119" y="50"/>
                    <a:pt x="118" y="45"/>
                    <a:pt x="123" y="42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28" y="63"/>
                    <a:pt x="11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6375400" y="2355850"/>
              <a:ext cx="836613" cy="1490663"/>
            </a:xfrm>
            <a:custGeom>
              <a:avLst/>
              <a:gdLst>
                <a:gd name="T0" fmla="*/ 115 w 197"/>
                <a:gd name="T1" fmla="*/ 250 h 350"/>
                <a:gd name="T2" fmla="*/ 144 w 197"/>
                <a:gd name="T3" fmla="*/ 194 h 350"/>
                <a:gd name="T4" fmla="*/ 141 w 197"/>
                <a:gd name="T5" fmla="*/ 178 h 350"/>
                <a:gd name="T6" fmla="*/ 145 w 197"/>
                <a:gd name="T7" fmla="*/ 168 h 350"/>
                <a:gd name="T8" fmla="*/ 137 w 197"/>
                <a:gd name="T9" fmla="*/ 162 h 350"/>
                <a:gd name="T10" fmla="*/ 119 w 197"/>
                <a:gd name="T11" fmla="*/ 145 h 350"/>
                <a:gd name="T12" fmla="*/ 129 w 197"/>
                <a:gd name="T13" fmla="*/ 132 h 350"/>
                <a:gd name="T14" fmla="*/ 171 w 197"/>
                <a:gd name="T15" fmla="*/ 107 h 350"/>
                <a:gd name="T16" fmla="*/ 191 w 197"/>
                <a:gd name="T17" fmla="*/ 60 h 350"/>
                <a:gd name="T18" fmla="*/ 181 w 197"/>
                <a:gd name="T19" fmla="*/ 46 h 350"/>
                <a:gd name="T20" fmla="*/ 168 w 197"/>
                <a:gd name="T21" fmla="*/ 62 h 350"/>
                <a:gd name="T22" fmla="*/ 133 w 197"/>
                <a:gd name="T23" fmla="*/ 90 h 350"/>
                <a:gd name="T24" fmla="*/ 151 w 197"/>
                <a:gd name="T25" fmla="*/ 35 h 350"/>
                <a:gd name="T26" fmla="*/ 149 w 197"/>
                <a:gd name="T27" fmla="*/ 15 h 350"/>
                <a:gd name="T28" fmla="*/ 137 w 197"/>
                <a:gd name="T29" fmla="*/ 30 h 350"/>
                <a:gd name="T30" fmla="*/ 90 w 197"/>
                <a:gd name="T31" fmla="*/ 123 h 350"/>
                <a:gd name="T32" fmla="*/ 60 w 197"/>
                <a:gd name="T33" fmla="*/ 138 h 350"/>
                <a:gd name="T34" fmla="*/ 45 w 197"/>
                <a:gd name="T35" fmla="*/ 154 h 350"/>
                <a:gd name="T36" fmla="*/ 69 w 197"/>
                <a:gd name="T37" fmla="*/ 173 h 350"/>
                <a:gd name="T38" fmla="*/ 41 w 197"/>
                <a:gd name="T39" fmla="*/ 234 h 350"/>
                <a:gd name="T40" fmla="*/ 32 w 197"/>
                <a:gd name="T41" fmla="*/ 251 h 350"/>
                <a:gd name="T42" fmla="*/ 52 w 197"/>
                <a:gd name="T43" fmla="*/ 265 h 350"/>
                <a:gd name="T44" fmla="*/ 85 w 197"/>
                <a:gd name="T45" fmla="*/ 246 h 350"/>
                <a:gd name="T46" fmla="*/ 88 w 197"/>
                <a:gd name="T47" fmla="*/ 253 h 350"/>
                <a:gd name="T48" fmla="*/ 78 w 197"/>
                <a:gd name="T49" fmla="*/ 281 h 350"/>
                <a:gd name="T50" fmla="*/ 48 w 197"/>
                <a:gd name="T51" fmla="*/ 302 h 350"/>
                <a:gd name="T52" fmla="*/ 34 w 197"/>
                <a:gd name="T53" fmla="*/ 306 h 350"/>
                <a:gd name="T54" fmla="*/ 31 w 197"/>
                <a:gd name="T55" fmla="*/ 339 h 350"/>
                <a:gd name="T56" fmla="*/ 51 w 197"/>
                <a:gd name="T57" fmla="*/ 332 h 350"/>
                <a:gd name="T58" fmla="*/ 65 w 197"/>
                <a:gd name="T59" fmla="*/ 309 h 350"/>
                <a:gd name="T60" fmla="*/ 108 w 197"/>
                <a:gd name="T61" fmla="*/ 342 h 350"/>
                <a:gd name="T62" fmla="*/ 115 w 197"/>
                <a:gd name="T63" fmla="*/ 309 h 350"/>
                <a:gd name="T64" fmla="*/ 115 w 197"/>
                <a:gd name="T65" fmla="*/ 250 h 350"/>
                <a:gd name="T66" fmla="*/ 85 w 197"/>
                <a:gd name="T67" fmla="*/ 220 h 350"/>
                <a:gd name="T68" fmla="*/ 66 w 197"/>
                <a:gd name="T69" fmla="*/ 232 h 350"/>
                <a:gd name="T70" fmla="*/ 82 w 197"/>
                <a:gd name="T71" fmla="*/ 178 h 350"/>
                <a:gd name="T72" fmla="*/ 106 w 197"/>
                <a:gd name="T73" fmla="*/ 154 h 350"/>
                <a:gd name="T74" fmla="*/ 95 w 197"/>
                <a:gd name="T75" fmla="*/ 197 h 350"/>
                <a:gd name="T76" fmla="*/ 85 w 197"/>
                <a:gd name="T77" fmla="*/ 22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350">
                  <a:moveTo>
                    <a:pt x="115" y="250"/>
                  </a:moveTo>
                  <a:cubicBezTo>
                    <a:pt x="115" y="250"/>
                    <a:pt x="109" y="233"/>
                    <a:pt x="144" y="194"/>
                  </a:cubicBezTo>
                  <a:cubicBezTo>
                    <a:pt x="141" y="178"/>
                    <a:pt x="141" y="178"/>
                    <a:pt x="141" y="178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62"/>
                    <a:pt x="136" y="145"/>
                    <a:pt x="119" y="145"/>
                  </a:cubicBezTo>
                  <a:cubicBezTo>
                    <a:pt x="119" y="145"/>
                    <a:pt x="110" y="143"/>
                    <a:pt x="129" y="132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7" y="52"/>
                    <a:pt x="181" y="46"/>
                  </a:cubicBezTo>
                  <a:cubicBezTo>
                    <a:pt x="181" y="46"/>
                    <a:pt x="179" y="56"/>
                    <a:pt x="168" y="62"/>
                  </a:cubicBezTo>
                  <a:cubicBezTo>
                    <a:pt x="157" y="67"/>
                    <a:pt x="141" y="81"/>
                    <a:pt x="133" y="90"/>
                  </a:cubicBezTo>
                  <a:cubicBezTo>
                    <a:pt x="133" y="90"/>
                    <a:pt x="150" y="45"/>
                    <a:pt x="151" y="35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38" y="0"/>
                    <a:pt x="137" y="30"/>
                  </a:cubicBezTo>
                  <a:cubicBezTo>
                    <a:pt x="90" y="123"/>
                    <a:pt x="90" y="123"/>
                    <a:pt x="90" y="123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60" y="138"/>
                    <a:pt x="32" y="132"/>
                    <a:pt x="45" y="154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41" y="234"/>
                    <a:pt x="41" y="234"/>
                    <a:pt x="41" y="234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85" y="246"/>
                    <a:pt x="85" y="246"/>
                    <a:pt x="85" y="246"/>
                  </a:cubicBezTo>
                  <a:cubicBezTo>
                    <a:pt x="85" y="246"/>
                    <a:pt x="89" y="246"/>
                    <a:pt x="88" y="253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78" y="281"/>
                    <a:pt x="56" y="303"/>
                    <a:pt x="48" y="302"/>
                  </a:cubicBezTo>
                  <a:cubicBezTo>
                    <a:pt x="48" y="302"/>
                    <a:pt x="45" y="302"/>
                    <a:pt x="34" y="306"/>
                  </a:cubicBezTo>
                  <a:cubicBezTo>
                    <a:pt x="34" y="306"/>
                    <a:pt x="0" y="323"/>
                    <a:pt x="31" y="339"/>
                  </a:cubicBezTo>
                  <a:cubicBezTo>
                    <a:pt x="31" y="339"/>
                    <a:pt x="41" y="350"/>
                    <a:pt x="51" y="332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108" y="342"/>
                    <a:pt x="108" y="342"/>
                    <a:pt x="108" y="342"/>
                  </a:cubicBezTo>
                  <a:cubicBezTo>
                    <a:pt x="108" y="342"/>
                    <a:pt x="117" y="330"/>
                    <a:pt x="115" y="309"/>
                  </a:cubicBezTo>
                  <a:lnTo>
                    <a:pt x="115" y="250"/>
                  </a:lnTo>
                  <a:close/>
                  <a:moveTo>
                    <a:pt x="85" y="220"/>
                  </a:moveTo>
                  <a:cubicBezTo>
                    <a:pt x="66" y="232"/>
                    <a:pt x="66" y="232"/>
                    <a:pt x="66" y="232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7" y="161"/>
                    <a:pt x="106" y="154"/>
                    <a:pt x="106" y="154"/>
                  </a:cubicBezTo>
                  <a:cubicBezTo>
                    <a:pt x="105" y="170"/>
                    <a:pt x="95" y="197"/>
                    <a:pt x="95" y="197"/>
                  </a:cubicBezTo>
                  <a:cubicBezTo>
                    <a:pt x="90" y="212"/>
                    <a:pt x="85" y="220"/>
                    <a:pt x="85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2"/>
            <p:cNvSpPr/>
            <p:nvPr/>
          </p:nvSpPr>
          <p:spPr bwMode="auto">
            <a:xfrm>
              <a:off x="6842125" y="3475038"/>
              <a:ext cx="296863" cy="265113"/>
            </a:xfrm>
            <a:custGeom>
              <a:avLst/>
              <a:gdLst>
                <a:gd name="T0" fmla="*/ 51 w 70"/>
                <a:gd name="T1" fmla="*/ 9 h 62"/>
                <a:gd name="T2" fmla="*/ 22 w 70"/>
                <a:gd name="T3" fmla="*/ 0 h 62"/>
                <a:gd name="T4" fmla="*/ 18 w 70"/>
                <a:gd name="T5" fmla="*/ 12 h 62"/>
                <a:gd name="T6" fmla="*/ 37 w 70"/>
                <a:gd name="T7" fmla="*/ 39 h 62"/>
                <a:gd name="T8" fmla="*/ 57 w 70"/>
                <a:gd name="T9" fmla="*/ 44 h 62"/>
                <a:gd name="T10" fmla="*/ 64 w 70"/>
                <a:gd name="T11" fmla="*/ 30 h 62"/>
                <a:gd name="T12" fmla="*/ 51 w 70"/>
                <a:gd name="T13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2">
                  <a:moveTo>
                    <a:pt x="51" y="9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0" y="1"/>
                    <a:pt x="18" y="12"/>
                  </a:cubicBezTo>
                  <a:cubicBezTo>
                    <a:pt x="18" y="12"/>
                    <a:pt x="32" y="27"/>
                    <a:pt x="37" y="39"/>
                  </a:cubicBezTo>
                  <a:cubicBezTo>
                    <a:pt x="37" y="39"/>
                    <a:pt x="42" y="62"/>
                    <a:pt x="57" y="4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70" y="17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3"/>
            <p:cNvSpPr/>
            <p:nvPr/>
          </p:nvSpPr>
          <p:spPr bwMode="auto">
            <a:xfrm>
              <a:off x="519271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0 w 39"/>
                <a:gd name="T11" fmla="*/ 50 h 50"/>
                <a:gd name="T12" fmla="*/ 7 w 39"/>
                <a:gd name="T13" fmla="*/ 48 h 50"/>
                <a:gd name="T14" fmla="*/ 4 w 39"/>
                <a:gd name="T15" fmla="*/ 50 h 50"/>
                <a:gd name="T16" fmla="*/ 2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2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0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4" y="49"/>
                    <a:pt x="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2" y="20"/>
                    <a:pt x="2" y="13"/>
                  </a:cubicBezTo>
                  <a:cubicBezTo>
                    <a:pt x="2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4"/>
            <p:cNvSpPr/>
            <p:nvPr/>
          </p:nvSpPr>
          <p:spPr bwMode="auto">
            <a:xfrm>
              <a:off x="5387975" y="4046538"/>
              <a:ext cx="249238" cy="204788"/>
            </a:xfrm>
            <a:custGeom>
              <a:avLst/>
              <a:gdLst>
                <a:gd name="T0" fmla="*/ 0 w 59"/>
                <a:gd name="T1" fmla="*/ 47 h 48"/>
                <a:gd name="T2" fmla="*/ 8 w 59"/>
                <a:gd name="T3" fmla="*/ 40 h 48"/>
                <a:gd name="T4" fmla="*/ 8 w 59"/>
                <a:gd name="T5" fmla="*/ 8 h 48"/>
                <a:gd name="T6" fmla="*/ 0 w 59"/>
                <a:gd name="T7" fmla="*/ 2 h 48"/>
                <a:gd name="T8" fmla="*/ 0 w 59"/>
                <a:gd name="T9" fmla="*/ 0 h 48"/>
                <a:gd name="T10" fmla="*/ 24 w 59"/>
                <a:gd name="T11" fmla="*/ 0 h 48"/>
                <a:gd name="T12" fmla="*/ 24 w 59"/>
                <a:gd name="T13" fmla="*/ 2 h 48"/>
                <a:gd name="T14" fmla="*/ 17 w 59"/>
                <a:gd name="T15" fmla="*/ 8 h 48"/>
                <a:gd name="T16" fmla="*/ 17 w 59"/>
                <a:gd name="T17" fmla="*/ 22 h 48"/>
                <a:gd name="T18" fmla="*/ 43 w 59"/>
                <a:gd name="T19" fmla="*/ 22 h 48"/>
                <a:gd name="T20" fmla="*/ 43 w 59"/>
                <a:gd name="T21" fmla="*/ 8 h 48"/>
                <a:gd name="T22" fmla="*/ 35 w 59"/>
                <a:gd name="T23" fmla="*/ 2 h 48"/>
                <a:gd name="T24" fmla="*/ 35 w 59"/>
                <a:gd name="T25" fmla="*/ 0 h 48"/>
                <a:gd name="T26" fmla="*/ 59 w 59"/>
                <a:gd name="T27" fmla="*/ 0 h 48"/>
                <a:gd name="T28" fmla="*/ 59 w 59"/>
                <a:gd name="T29" fmla="*/ 2 h 48"/>
                <a:gd name="T30" fmla="*/ 52 w 59"/>
                <a:gd name="T31" fmla="*/ 8 h 48"/>
                <a:gd name="T32" fmla="*/ 52 w 59"/>
                <a:gd name="T33" fmla="*/ 41 h 48"/>
                <a:gd name="T34" fmla="*/ 59 w 59"/>
                <a:gd name="T35" fmla="*/ 47 h 48"/>
                <a:gd name="T36" fmla="*/ 59 w 59"/>
                <a:gd name="T37" fmla="*/ 48 h 48"/>
                <a:gd name="T38" fmla="*/ 35 w 59"/>
                <a:gd name="T39" fmla="*/ 48 h 48"/>
                <a:gd name="T40" fmla="*/ 35 w 59"/>
                <a:gd name="T41" fmla="*/ 47 h 48"/>
                <a:gd name="T42" fmla="*/ 43 w 59"/>
                <a:gd name="T43" fmla="*/ 40 h 48"/>
                <a:gd name="T44" fmla="*/ 43 w 59"/>
                <a:gd name="T45" fmla="*/ 26 h 48"/>
                <a:gd name="T46" fmla="*/ 17 w 59"/>
                <a:gd name="T47" fmla="*/ 26 h 48"/>
                <a:gd name="T48" fmla="*/ 17 w 59"/>
                <a:gd name="T49" fmla="*/ 41 h 48"/>
                <a:gd name="T50" fmla="*/ 24 w 59"/>
                <a:gd name="T51" fmla="*/ 47 h 48"/>
                <a:gd name="T52" fmla="*/ 24 w 59"/>
                <a:gd name="T53" fmla="*/ 48 h 48"/>
                <a:gd name="T54" fmla="*/ 0 w 59"/>
                <a:gd name="T55" fmla="*/ 48 h 48"/>
                <a:gd name="T56" fmla="*/ 0 w 59"/>
                <a:gd name="T5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48">
                  <a:moveTo>
                    <a:pt x="0" y="47"/>
                  </a:moveTo>
                  <a:cubicBezTo>
                    <a:pt x="7" y="47"/>
                    <a:pt x="8" y="45"/>
                    <a:pt x="8" y="4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2" y="2"/>
                    <a:pt x="35" y="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3" y="2"/>
                    <a:pt x="52" y="3"/>
                    <a:pt x="52" y="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5"/>
                    <a:pt x="53" y="47"/>
                    <a:pt x="59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3" y="47"/>
                    <a:pt x="43" y="45"/>
                    <a:pt x="43" y="40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5"/>
                    <a:pt x="17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5"/>
            <p:cNvSpPr>
              <a:spLocks noEditPoints="1"/>
            </p:cNvSpPr>
            <p:nvPr/>
          </p:nvSpPr>
          <p:spPr bwMode="auto">
            <a:xfrm>
              <a:off x="5649913" y="4046538"/>
              <a:ext cx="258763" cy="204788"/>
            </a:xfrm>
            <a:custGeom>
              <a:avLst/>
              <a:gdLst>
                <a:gd name="T0" fmla="*/ 18 w 61"/>
                <a:gd name="T1" fmla="*/ 30 h 48"/>
                <a:gd name="T2" fmla="*/ 28 w 61"/>
                <a:gd name="T3" fmla="*/ 10 h 48"/>
                <a:gd name="T4" fmla="*/ 38 w 61"/>
                <a:gd name="T5" fmla="*/ 30 h 48"/>
                <a:gd name="T6" fmla="*/ 18 w 61"/>
                <a:gd name="T7" fmla="*/ 30 h 48"/>
                <a:gd name="T8" fmla="*/ 61 w 61"/>
                <a:gd name="T9" fmla="*/ 47 h 48"/>
                <a:gd name="T10" fmla="*/ 53 w 61"/>
                <a:gd name="T11" fmla="*/ 41 h 48"/>
                <a:gd name="T12" fmla="*/ 31 w 61"/>
                <a:gd name="T13" fmla="*/ 0 h 48"/>
                <a:gd name="T14" fmla="*/ 29 w 61"/>
                <a:gd name="T15" fmla="*/ 0 h 48"/>
                <a:gd name="T16" fmla="*/ 11 w 61"/>
                <a:gd name="T17" fmla="*/ 35 h 48"/>
                <a:gd name="T18" fmla="*/ 5 w 61"/>
                <a:gd name="T19" fmla="*/ 45 h 48"/>
                <a:gd name="T20" fmla="*/ 0 w 61"/>
                <a:gd name="T21" fmla="*/ 47 h 48"/>
                <a:gd name="T22" fmla="*/ 0 w 61"/>
                <a:gd name="T23" fmla="*/ 48 h 48"/>
                <a:gd name="T24" fmla="*/ 18 w 61"/>
                <a:gd name="T25" fmla="*/ 48 h 48"/>
                <a:gd name="T26" fmla="*/ 18 w 61"/>
                <a:gd name="T27" fmla="*/ 47 h 48"/>
                <a:gd name="T28" fmla="*/ 12 w 61"/>
                <a:gd name="T29" fmla="*/ 44 h 48"/>
                <a:gd name="T30" fmla="*/ 12 w 61"/>
                <a:gd name="T31" fmla="*/ 41 h 48"/>
                <a:gd name="T32" fmla="*/ 16 w 61"/>
                <a:gd name="T33" fmla="*/ 33 h 48"/>
                <a:gd name="T34" fmla="*/ 39 w 61"/>
                <a:gd name="T35" fmla="*/ 33 h 48"/>
                <a:gd name="T36" fmla="*/ 43 w 61"/>
                <a:gd name="T37" fmla="*/ 40 h 48"/>
                <a:gd name="T38" fmla="*/ 44 w 61"/>
                <a:gd name="T39" fmla="*/ 44 h 48"/>
                <a:gd name="T40" fmla="*/ 38 w 61"/>
                <a:gd name="T41" fmla="*/ 47 h 48"/>
                <a:gd name="T42" fmla="*/ 38 w 61"/>
                <a:gd name="T43" fmla="*/ 48 h 48"/>
                <a:gd name="T44" fmla="*/ 61 w 61"/>
                <a:gd name="T45" fmla="*/ 48 h 48"/>
                <a:gd name="T46" fmla="*/ 61 w 61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8">
                  <a:moveTo>
                    <a:pt x="18" y="3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30"/>
                    <a:pt x="38" y="30"/>
                    <a:pt x="38" y="30"/>
                  </a:cubicBezTo>
                  <a:lnTo>
                    <a:pt x="18" y="30"/>
                  </a:lnTo>
                  <a:close/>
                  <a:moveTo>
                    <a:pt x="61" y="47"/>
                  </a:moveTo>
                  <a:cubicBezTo>
                    <a:pt x="57" y="47"/>
                    <a:pt x="55" y="46"/>
                    <a:pt x="53" y="4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8"/>
                    <a:pt x="7" y="44"/>
                    <a:pt x="5" y="45"/>
                  </a:cubicBezTo>
                  <a:cubicBezTo>
                    <a:pt x="3" y="47"/>
                    <a:pt x="2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2" y="47"/>
                    <a:pt x="12" y="44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1"/>
                    <a:pt x="44" y="43"/>
                    <a:pt x="44" y="44"/>
                  </a:cubicBezTo>
                  <a:cubicBezTo>
                    <a:pt x="44" y="47"/>
                    <a:pt x="42" y="47"/>
                    <a:pt x="38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61" y="48"/>
                    <a:pt x="61" y="48"/>
                    <a:pt x="61" y="48"/>
                  </a:cubicBezTo>
                  <a:lnTo>
                    <a:pt x="6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6"/>
            <p:cNvSpPr/>
            <p:nvPr/>
          </p:nvSpPr>
          <p:spPr bwMode="auto">
            <a:xfrm>
              <a:off x="5918200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7"/>
            <p:cNvSpPr>
              <a:spLocks noEditPoints="1"/>
            </p:cNvSpPr>
            <p:nvPr/>
          </p:nvSpPr>
          <p:spPr bwMode="auto">
            <a:xfrm>
              <a:off x="6184900" y="4046538"/>
              <a:ext cx="246063" cy="204788"/>
            </a:xfrm>
            <a:custGeom>
              <a:avLst/>
              <a:gdLst>
                <a:gd name="T0" fmla="*/ 17 w 58"/>
                <a:gd name="T1" fmla="*/ 6 h 48"/>
                <a:gd name="T2" fmla="*/ 21 w 58"/>
                <a:gd name="T3" fmla="*/ 3 h 48"/>
                <a:gd name="T4" fmla="*/ 41 w 58"/>
                <a:gd name="T5" fmla="*/ 8 h 48"/>
                <a:gd name="T6" fmla="*/ 49 w 58"/>
                <a:gd name="T7" fmla="*/ 25 h 48"/>
                <a:gd name="T8" fmla="*/ 22 w 58"/>
                <a:gd name="T9" fmla="*/ 46 h 48"/>
                <a:gd name="T10" fmla="*/ 17 w 58"/>
                <a:gd name="T11" fmla="*/ 43 h 48"/>
                <a:gd name="T12" fmla="*/ 17 w 58"/>
                <a:gd name="T13" fmla="*/ 6 h 48"/>
                <a:gd name="T14" fmla="*/ 0 w 58"/>
                <a:gd name="T15" fmla="*/ 48 h 48"/>
                <a:gd name="T16" fmla="*/ 25 w 58"/>
                <a:gd name="T17" fmla="*/ 48 h 48"/>
                <a:gd name="T18" fmla="*/ 58 w 58"/>
                <a:gd name="T19" fmla="*/ 25 h 48"/>
                <a:gd name="T20" fmla="*/ 23 w 58"/>
                <a:gd name="T21" fmla="*/ 0 h 48"/>
                <a:gd name="T22" fmla="*/ 0 w 58"/>
                <a:gd name="T23" fmla="*/ 0 h 48"/>
                <a:gd name="T24" fmla="*/ 0 w 58"/>
                <a:gd name="T25" fmla="*/ 2 h 48"/>
                <a:gd name="T26" fmla="*/ 8 w 58"/>
                <a:gd name="T27" fmla="*/ 8 h 48"/>
                <a:gd name="T28" fmla="*/ 8 w 58"/>
                <a:gd name="T29" fmla="*/ 41 h 48"/>
                <a:gd name="T30" fmla="*/ 0 w 58"/>
                <a:gd name="T31" fmla="*/ 47 h 48"/>
                <a:gd name="T32" fmla="*/ 0 w 58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48">
                  <a:moveTo>
                    <a:pt x="17" y="6"/>
                  </a:moveTo>
                  <a:cubicBezTo>
                    <a:pt x="17" y="5"/>
                    <a:pt x="17" y="3"/>
                    <a:pt x="21" y="3"/>
                  </a:cubicBezTo>
                  <a:cubicBezTo>
                    <a:pt x="32" y="3"/>
                    <a:pt x="36" y="5"/>
                    <a:pt x="41" y="8"/>
                  </a:cubicBezTo>
                  <a:cubicBezTo>
                    <a:pt x="47" y="13"/>
                    <a:pt x="49" y="19"/>
                    <a:pt x="49" y="25"/>
                  </a:cubicBezTo>
                  <a:cubicBezTo>
                    <a:pt x="49" y="46"/>
                    <a:pt x="27" y="46"/>
                    <a:pt x="22" y="46"/>
                  </a:cubicBezTo>
                  <a:cubicBezTo>
                    <a:pt x="18" y="46"/>
                    <a:pt x="17" y="45"/>
                    <a:pt x="17" y="43"/>
                  </a:cubicBezTo>
                  <a:lnTo>
                    <a:pt x="17" y="6"/>
                  </a:lnTo>
                  <a:close/>
                  <a:moveTo>
                    <a:pt x="0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51" y="48"/>
                    <a:pt x="58" y="34"/>
                    <a:pt x="58" y="25"/>
                  </a:cubicBezTo>
                  <a:cubicBezTo>
                    <a:pt x="58" y="8"/>
                    <a:pt x="44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8" y="3"/>
                    <a:pt x="8" y="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6"/>
                    <a:pt x="7" y="47"/>
                    <a:pt x="0" y="47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8"/>
            <p:cNvSpPr>
              <a:spLocks noEditPoints="1"/>
            </p:cNvSpPr>
            <p:nvPr/>
          </p:nvSpPr>
          <p:spPr bwMode="auto">
            <a:xfrm>
              <a:off x="6456363" y="4041775"/>
              <a:ext cx="241300" cy="212725"/>
            </a:xfrm>
            <a:custGeom>
              <a:avLst/>
              <a:gdLst>
                <a:gd name="T0" fmla="*/ 29 w 57"/>
                <a:gd name="T1" fmla="*/ 48 h 50"/>
                <a:gd name="T2" fmla="*/ 10 w 57"/>
                <a:gd name="T3" fmla="*/ 25 h 50"/>
                <a:gd name="T4" fmla="*/ 29 w 57"/>
                <a:gd name="T5" fmla="*/ 3 h 50"/>
                <a:gd name="T6" fmla="*/ 47 w 57"/>
                <a:gd name="T7" fmla="*/ 25 h 50"/>
                <a:gd name="T8" fmla="*/ 29 w 57"/>
                <a:gd name="T9" fmla="*/ 48 h 50"/>
                <a:gd name="T10" fmla="*/ 29 w 57"/>
                <a:gd name="T11" fmla="*/ 50 h 50"/>
                <a:gd name="T12" fmla="*/ 57 w 57"/>
                <a:gd name="T13" fmla="*/ 26 h 50"/>
                <a:gd name="T14" fmla="*/ 29 w 57"/>
                <a:gd name="T15" fmla="*/ 0 h 50"/>
                <a:gd name="T16" fmla="*/ 0 w 57"/>
                <a:gd name="T17" fmla="*/ 26 h 50"/>
                <a:gd name="T18" fmla="*/ 29 w 57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0">
                  <a:moveTo>
                    <a:pt x="29" y="48"/>
                  </a:moveTo>
                  <a:cubicBezTo>
                    <a:pt x="19" y="48"/>
                    <a:pt x="10" y="41"/>
                    <a:pt x="10" y="25"/>
                  </a:cubicBezTo>
                  <a:cubicBezTo>
                    <a:pt x="10" y="9"/>
                    <a:pt x="20" y="3"/>
                    <a:pt x="29" y="3"/>
                  </a:cubicBezTo>
                  <a:cubicBezTo>
                    <a:pt x="38" y="3"/>
                    <a:pt x="47" y="9"/>
                    <a:pt x="47" y="25"/>
                  </a:cubicBezTo>
                  <a:cubicBezTo>
                    <a:pt x="47" y="41"/>
                    <a:pt x="38" y="48"/>
                    <a:pt x="29" y="48"/>
                  </a:cubicBezTo>
                  <a:close/>
                  <a:moveTo>
                    <a:pt x="29" y="50"/>
                  </a:moveTo>
                  <a:cubicBezTo>
                    <a:pt x="44" y="50"/>
                    <a:pt x="57" y="41"/>
                    <a:pt x="57" y="26"/>
                  </a:cubicBezTo>
                  <a:cubicBezTo>
                    <a:pt x="57" y="9"/>
                    <a:pt x="43" y="0"/>
                    <a:pt x="29" y="0"/>
                  </a:cubicBezTo>
                  <a:cubicBezTo>
                    <a:pt x="14" y="0"/>
                    <a:pt x="0" y="9"/>
                    <a:pt x="0" y="26"/>
                  </a:cubicBezTo>
                  <a:cubicBezTo>
                    <a:pt x="0" y="41"/>
                    <a:pt x="13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9"/>
            <p:cNvSpPr/>
            <p:nvPr/>
          </p:nvSpPr>
          <p:spPr bwMode="auto">
            <a:xfrm>
              <a:off x="6715125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3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1 w 60"/>
                <a:gd name="T15" fmla="*/ 47 h 49"/>
                <a:gd name="T16" fmla="*/ 21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9 w 60"/>
                <a:gd name="T23" fmla="*/ 38 h 49"/>
                <a:gd name="T24" fmla="*/ 9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9" y="46"/>
                    <a:pt x="9" y="3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0"/>
            <p:cNvSpPr/>
            <p:nvPr/>
          </p:nvSpPr>
          <p:spPr bwMode="auto">
            <a:xfrm>
              <a:off x="6991350" y="4041775"/>
              <a:ext cx="246063" cy="212725"/>
            </a:xfrm>
            <a:custGeom>
              <a:avLst/>
              <a:gdLst>
                <a:gd name="T0" fmla="*/ 58 w 58"/>
                <a:gd name="T1" fmla="*/ 25 h 50"/>
                <a:gd name="T2" fmla="*/ 52 w 58"/>
                <a:gd name="T3" fmla="*/ 31 h 50"/>
                <a:gd name="T4" fmla="*/ 52 w 58"/>
                <a:gd name="T5" fmla="*/ 45 h 50"/>
                <a:gd name="T6" fmla="*/ 31 w 58"/>
                <a:gd name="T7" fmla="*/ 50 h 50"/>
                <a:gd name="T8" fmla="*/ 7 w 58"/>
                <a:gd name="T9" fmla="*/ 43 h 50"/>
                <a:gd name="T10" fmla="*/ 0 w 58"/>
                <a:gd name="T11" fmla="*/ 25 h 50"/>
                <a:gd name="T12" fmla="*/ 29 w 58"/>
                <a:gd name="T13" fmla="*/ 0 h 50"/>
                <a:gd name="T14" fmla="*/ 45 w 58"/>
                <a:gd name="T15" fmla="*/ 3 h 50"/>
                <a:gd name="T16" fmla="*/ 49 w 58"/>
                <a:gd name="T17" fmla="*/ 0 h 50"/>
                <a:gd name="T18" fmla="*/ 51 w 58"/>
                <a:gd name="T19" fmla="*/ 0 h 50"/>
                <a:gd name="T20" fmla="*/ 52 w 58"/>
                <a:gd name="T21" fmla="*/ 16 h 50"/>
                <a:gd name="T22" fmla="*/ 50 w 58"/>
                <a:gd name="T23" fmla="*/ 16 h 50"/>
                <a:gd name="T24" fmla="*/ 31 w 58"/>
                <a:gd name="T25" fmla="*/ 3 h 50"/>
                <a:gd name="T26" fmla="*/ 9 w 58"/>
                <a:gd name="T27" fmla="*/ 26 h 50"/>
                <a:gd name="T28" fmla="*/ 32 w 58"/>
                <a:gd name="T29" fmla="*/ 48 h 50"/>
                <a:gd name="T30" fmla="*/ 44 w 58"/>
                <a:gd name="T31" fmla="*/ 43 h 50"/>
                <a:gd name="T32" fmla="*/ 44 w 58"/>
                <a:gd name="T33" fmla="*/ 32 h 50"/>
                <a:gd name="T34" fmla="*/ 36 w 58"/>
                <a:gd name="T35" fmla="*/ 25 h 50"/>
                <a:gd name="T36" fmla="*/ 36 w 58"/>
                <a:gd name="T37" fmla="*/ 24 h 50"/>
                <a:gd name="T38" fmla="*/ 58 w 58"/>
                <a:gd name="T39" fmla="*/ 24 h 50"/>
                <a:gd name="T40" fmla="*/ 58 w 58"/>
                <a:gd name="T41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0">
                  <a:moveTo>
                    <a:pt x="58" y="25"/>
                  </a:moveTo>
                  <a:cubicBezTo>
                    <a:pt x="55" y="25"/>
                    <a:pt x="52" y="26"/>
                    <a:pt x="52" y="3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6"/>
                    <a:pt x="41" y="50"/>
                    <a:pt x="31" y="50"/>
                  </a:cubicBezTo>
                  <a:cubicBezTo>
                    <a:pt x="23" y="50"/>
                    <a:pt x="13" y="48"/>
                    <a:pt x="7" y="43"/>
                  </a:cubicBezTo>
                  <a:cubicBezTo>
                    <a:pt x="2" y="38"/>
                    <a:pt x="0" y="34"/>
                    <a:pt x="0" y="2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8" y="0"/>
                    <a:pt x="42" y="3"/>
                    <a:pt x="45" y="3"/>
                  </a:cubicBezTo>
                  <a:cubicBezTo>
                    <a:pt x="46" y="3"/>
                    <a:pt x="48" y="2"/>
                    <a:pt x="4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7" y="11"/>
                    <a:pt x="43" y="3"/>
                    <a:pt x="31" y="3"/>
                  </a:cubicBezTo>
                  <a:cubicBezTo>
                    <a:pt x="22" y="3"/>
                    <a:pt x="9" y="8"/>
                    <a:pt x="9" y="26"/>
                  </a:cubicBezTo>
                  <a:cubicBezTo>
                    <a:pt x="9" y="39"/>
                    <a:pt x="19" y="48"/>
                    <a:pt x="32" y="48"/>
                  </a:cubicBezTo>
                  <a:cubicBezTo>
                    <a:pt x="38" y="48"/>
                    <a:pt x="44" y="46"/>
                    <a:pt x="44" y="4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26"/>
                    <a:pt x="42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5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1"/>
            <p:cNvSpPr/>
            <p:nvPr/>
          </p:nvSpPr>
          <p:spPr bwMode="auto">
            <a:xfrm>
              <a:off x="73390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30 h 49"/>
                <a:gd name="T6" fmla="*/ 30 w 60"/>
                <a:gd name="T7" fmla="*/ 49 h 49"/>
                <a:gd name="T8" fmla="*/ 8 w 60"/>
                <a:gd name="T9" fmla="*/ 31 h 49"/>
                <a:gd name="T10" fmla="*/ 8 w 60"/>
                <a:gd name="T11" fmla="*/ 8 h 49"/>
                <a:gd name="T12" fmla="*/ 0 w 60"/>
                <a:gd name="T13" fmla="*/ 2 h 49"/>
                <a:gd name="T14" fmla="*/ 0 w 60"/>
                <a:gd name="T15" fmla="*/ 0 h 49"/>
                <a:gd name="T16" fmla="*/ 25 w 60"/>
                <a:gd name="T17" fmla="*/ 0 h 49"/>
                <a:gd name="T18" fmla="*/ 25 w 60"/>
                <a:gd name="T19" fmla="*/ 2 h 49"/>
                <a:gd name="T20" fmla="*/ 17 w 60"/>
                <a:gd name="T21" fmla="*/ 8 h 49"/>
                <a:gd name="T22" fmla="*/ 17 w 60"/>
                <a:gd name="T23" fmla="*/ 32 h 49"/>
                <a:gd name="T24" fmla="*/ 32 w 60"/>
                <a:gd name="T25" fmla="*/ 46 h 49"/>
                <a:gd name="T26" fmla="*/ 46 w 60"/>
                <a:gd name="T27" fmla="*/ 41 h 49"/>
                <a:gd name="T28" fmla="*/ 48 w 60"/>
                <a:gd name="T29" fmla="*/ 31 h 49"/>
                <a:gd name="T30" fmla="*/ 48 w 60"/>
                <a:gd name="T31" fmla="*/ 11 h 49"/>
                <a:gd name="T32" fmla="*/ 40 w 60"/>
                <a:gd name="T33" fmla="*/ 2 h 49"/>
                <a:gd name="T34" fmla="*/ 40 w 60"/>
                <a:gd name="T35" fmla="*/ 0 h 49"/>
                <a:gd name="T36" fmla="*/ 60 w 60"/>
                <a:gd name="T37" fmla="*/ 0 h 49"/>
                <a:gd name="T38" fmla="*/ 60 w 60"/>
                <a:gd name="T3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4" y="2"/>
                    <a:pt x="52" y="4"/>
                    <a:pt x="52" y="1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6"/>
                    <a:pt x="52" y="49"/>
                    <a:pt x="30" y="49"/>
                  </a:cubicBezTo>
                  <a:cubicBezTo>
                    <a:pt x="8" y="49"/>
                    <a:pt x="8" y="35"/>
                    <a:pt x="8" y="3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7" y="46"/>
                    <a:pt x="32" y="46"/>
                  </a:cubicBezTo>
                  <a:cubicBezTo>
                    <a:pt x="39" y="46"/>
                    <a:pt x="44" y="44"/>
                    <a:pt x="46" y="41"/>
                  </a:cubicBezTo>
                  <a:cubicBezTo>
                    <a:pt x="48" y="39"/>
                    <a:pt x="48" y="37"/>
                    <a:pt x="48" y="3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2"/>
            <p:cNvSpPr/>
            <p:nvPr/>
          </p:nvSpPr>
          <p:spPr bwMode="auto">
            <a:xfrm>
              <a:off x="76057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3"/>
            <p:cNvSpPr/>
            <p:nvPr/>
          </p:nvSpPr>
          <p:spPr bwMode="auto">
            <a:xfrm>
              <a:off x="7872413" y="4046538"/>
              <a:ext cx="111125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4"/>
            <p:cNvSpPr/>
            <p:nvPr/>
          </p:nvSpPr>
          <p:spPr bwMode="auto">
            <a:xfrm>
              <a:off x="7996238" y="4046538"/>
              <a:ext cx="249238" cy="207963"/>
            </a:xfrm>
            <a:custGeom>
              <a:avLst/>
              <a:gdLst>
                <a:gd name="T0" fmla="*/ 59 w 59"/>
                <a:gd name="T1" fmla="*/ 2 h 49"/>
                <a:gd name="T2" fmla="*/ 51 w 59"/>
                <a:gd name="T3" fmla="*/ 9 h 49"/>
                <a:gd name="T4" fmla="*/ 32 w 59"/>
                <a:gd name="T5" fmla="*/ 49 h 49"/>
                <a:gd name="T6" fmla="*/ 31 w 59"/>
                <a:gd name="T7" fmla="*/ 49 h 49"/>
                <a:gd name="T8" fmla="*/ 9 w 59"/>
                <a:gd name="T9" fmla="*/ 9 h 49"/>
                <a:gd name="T10" fmla="*/ 0 w 59"/>
                <a:gd name="T11" fmla="*/ 2 h 49"/>
                <a:gd name="T12" fmla="*/ 0 w 59"/>
                <a:gd name="T13" fmla="*/ 0 h 49"/>
                <a:gd name="T14" fmla="*/ 23 w 59"/>
                <a:gd name="T15" fmla="*/ 0 h 49"/>
                <a:gd name="T16" fmla="*/ 23 w 59"/>
                <a:gd name="T17" fmla="*/ 2 h 49"/>
                <a:gd name="T18" fmla="*/ 17 w 59"/>
                <a:gd name="T19" fmla="*/ 5 h 49"/>
                <a:gd name="T20" fmla="*/ 20 w 59"/>
                <a:gd name="T21" fmla="*/ 12 h 49"/>
                <a:gd name="T22" fmla="*/ 33 w 59"/>
                <a:gd name="T23" fmla="*/ 37 h 49"/>
                <a:gd name="T24" fmla="*/ 46 w 59"/>
                <a:gd name="T25" fmla="*/ 10 h 49"/>
                <a:gd name="T26" fmla="*/ 48 w 59"/>
                <a:gd name="T27" fmla="*/ 5 h 49"/>
                <a:gd name="T28" fmla="*/ 41 w 59"/>
                <a:gd name="T29" fmla="*/ 2 h 49"/>
                <a:gd name="T30" fmla="*/ 41 w 59"/>
                <a:gd name="T31" fmla="*/ 0 h 49"/>
                <a:gd name="T32" fmla="*/ 59 w 59"/>
                <a:gd name="T33" fmla="*/ 0 h 49"/>
                <a:gd name="T34" fmla="*/ 59 w 59"/>
                <a:gd name="T3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49">
                  <a:moveTo>
                    <a:pt x="59" y="2"/>
                  </a:moveTo>
                  <a:cubicBezTo>
                    <a:pt x="55" y="2"/>
                    <a:pt x="54" y="3"/>
                    <a:pt x="51" y="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3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8" y="2"/>
                    <a:pt x="17" y="2"/>
                    <a:pt x="17" y="5"/>
                  </a:cubicBezTo>
                  <a:cubicBezTo>
                    <a:pt x="17" y="6"/>
                    <a:pt x="18" y="9"/>
                    <a:pt x="20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8" y="7"/>
                    <a:pt x="48" y="5"/>
                  </a:cubicBezTo>
                  <a:cubicBezTo>
                    <a:pt x="48" y="2"/>
                    <a:pt x="45" y="2"/>
                    <a:pt x="41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5"/>
            <p:cNvSpPr/>
            <p:nvPr/>
          </p:nvSpPr>
          <p:spPr bwMode="auto">
            <a:xfrm>
              <a:off x="8258175" y="4046538"/>
              <a:ext cx="217488" cy="204788"/>
            </a:xfrm>
            <a:custGeom>
              <a:avLst/>
              <a:gdLst>
                <a:gd name="T0" fmla="*/ 47 w 51"/>
                <a:gd name="T1" fmla="*/ 48 h 48"/>
                <a:gd name="T2" fmla="*/ 0 w 51"/>
                <a:gd name="T3" fmla="*/ 48 h 48"/>
                <a:gd name="T4" fmla="*/ 0 w 51"/>
                <a:gd name="T5" fmla="*/ 47 h 48"/>
                <a:gd name="T6" fmla="*/ 8 w 51"/>
                <a:gd name="T7" fmla="*/ 41 h 48"/>
                <a:gd name="T8" fmla="*/ 8 w 51"/>
                <a:gd name="T9" fmla="*/ 8 h 48"/>
                <a:gd name="T10" fmla="*/ 0 w 51"/>
                <a:gd name="T11" fmla="*/ 2 h 48"/>
                <a:gd name="T12" fmla="*/ 0 w 51"/>
                <a:gd name="T13" fmla="*/ 0 h 48"/>
                <a:gd name="T14" fmla="*/ 47 w 51"/>
                <a:gd name="T15" fmla="*/ 0 h 48"/>
                <a:gd name="T16" fmla="*/ 47 w 51"/>
                <a:gd name="T17" fmla="*/ 11 h 48"/>
                <a:gd name="T18" fmla="*/ 45 w 51"/>
                <a:gd name="T19" fmla="*/ 11 h 48"/>
                <a:gd name="T20" fmla="*/ 31 w 51"/>
                <a:gd name="T21" fmla="*/ 3 h 48"/>
                <a:gd name="T22" fmla="*/ 20 w 51"/>
                <a:gd name="T23" fmla="*/ 3 h 48"/>
                <a:gd name="T24" fmla="*/ 17 w 51"/>
                <a:gd name="T25" fmla="*/ 6 h 48"/>
                <a:gd name="T26" fmla="*/ 17 w 51"/>
                <a:gd name="T27" fmla="*/ 22 h 48"/>
                <a:gd name="T28" fmla="*/ 30 w 51"/>
                <a:gd name="T29" fmla="*/ 22 h 48"/>
                <a:gd name="T30" fmla="*/ 40 w 51"/>
                <a:gd name="T31" fmla="*/ 15 h 48"/>
                <a:gd name="T32" fmla="*/ 42 w 51"/>
                <a:gd name="T33" fmla="*/ 15 h 48"/>
                <a:gd name="T34" fmla="*/ 42 w 51"/>
                <a:gd name="T35" fmla="*/ 32 h 48"/>
                <a:gd name="T36" fmla="*/ 40 w 51"/>
                <a:gd name="T37" fmla="*/ 32 h 48"/>
                <a:gd name="T38" fmla="*/ 30 w 51"/>
                <a:gd name="T39" fmla="*/ 25 h 48"/>
                <a:gd name="T40" fmla="*/ 17 w 51"/>
                <a:gd name="T41" fmla="*/ 25 h 48"/>
                <a:gd name="T42" fmla="*/ 17 w 51"/>
                <a:gd name="T43" fmla="*/ 43 h 48"/>
                <a:gd name="T44" fmla="*/ 30 w 51"/>
                <a:gd name="T45" fmla="*/ 46 h 48"/>
                <a:gd name="T46" fmla="*/ 49 w 51"/>
                <a:gd name="T47" fmla="*/ 36 h 48"/>
                <a:gd name="T48" fmla="*/ 51 w 51"/>
                <a:gd name="T49" fmla="*/ 36 h 48"/>
                <a:gd name="T50" fmla="*/ 47 w 51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48">
                  <a:moveTo>
                    <a:pt x="47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8" y="46"/>
                    <a:pt x="8" y="4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6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3" y="4"/>
                    <a:pt x="41" y="3"/>
                    <a:pt x="3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3"/>
                    <a:pt x="17" y="3"/>
                    <a:pt x="17" y="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8" y="22"/>
                    <a:pt x="39" y="20"/>
                    <a:pt x="40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26"/>
                    <a:pt x="37" y="25"/>
                    <a:pt x="30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6"/>
                    <a:pt x="17" y="46"/>
                    <a:pt x="30" y="46"/>
                  </a:cubicBezTo>
                  <a:cubicBezTo>
                    <a:pt x="41" y="46"/>
                    <a:pt x="45" y="43"/>
                    <a:pt x="49" y="36"/>
                  </a:cubicBezTo>
                  <a:cubicBezTo>
                    <a:pt x="51" y="36"/>
                    <a:pt x="51" y="36"/>
                    <a:pt x="51" y="36"/>
                  </a:cubicBezTo>
                  <a:lnTo>
                    <a:pt x="4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6"/>
            <p:cNvSpPr>
              <a:spLocks noEditPoints="1"/>
            </p:cNvSpPr>
            <p:nvPr/>
          </p:nvSpPr>
          <p:spPr bwMode="auto">
            <a:xfrm>
              <a:off x="8488363" y="4046538"/>
              <a:ext cx="236538" cy="204788"/>
            </a:xfrm>
            <a:custGeom>
              <a:avLst/>
              <a:gdLst>
                <a:gd name="T0" fmla="*/ 16 w 56"/>
                <a:gd name="T1" fmla="*/ 6 h 48"/>
                <a:gd name="T2" fmla="*/ 22 w 56"/>
                <a:gd name="T3" fmla="*/ 3 h 48"/>
                <a:gd name="T4" fmla="*/ 36 w 56"/>
                <a:gd name="T5" fmla="*/ 13 h 48"/>
                <a:gd name="T6" fmla="*/ 16 w 56"/>
                <a:gd name="T7" fmla="*/ 24 h 48"/>
                <a:gd name="T8" fmla="*/ 16 w 56"/>
                <a:gd name="T9" fmla="*/ 6 h 48"/>
                <a:gd name="T10" fmla="*/ 56 w 56"/>
                <a:gd name="T11" fmla="*/ 47 h 48"/>
                <a:gd name="T12" fmla="*/ 48 w 56"/>
                <a:gd name="T13" fmla="*/ 44 h 48"/>
                <a:gd name="T14" fmla="*/ 30 w 56"/>
                <a:gd name="T15" fmla="*/ 25 h 48"/>
                <a:gd name="T16" fmla="*/ 46 w 56"/>
                <a:gd name="T17" fmla="*/ 13 h 48"/>
                <a:gd name="T18" fmla="*/ 24 w 56"/>
                <a:gd name="T19" fmla="*/ 0 h 48"/>
                <a:gd name="T20" fmla="*/ 0 w 56"/>
                <a:gd name="T21" fmla="*/ 0 h 48"/>
                <a:gd name="T22" fmla="*/ 0 w 56"/>
                <a:gd name="T23" fmla="*/ 2 h 48"/>
                <a:gd name="T24" fmla="*/ 7 w 56"/>
                <a:gd name="T25" fmla="*/ 8 h 48"/>
                <a:gd name="T26" fmla="*/ 7 w 56"/>
                <a:gd name="T27" fmla="*/ 40 h 48"/>
                <a:gd name="T28" fmla="*/ 0 w 56"/>
                <a:gd name="T29" fmla="*/ 47 h 48"/>
                <a:gd name="T30" fmla="*/ 0 w 56"/>
                <a:gd name="T31" fmla="*/ 48 h 48"/>
                <a:gd name="T32" fmla="*/ 24 w 56"/>
                <a:gd name="T33" fmla="*/ 48 h 48"/>
                <a:gd name="T34" fmla="*/ 24 w 56"/>
                <a:gd name="T35" fmla="*/ 47 h 48"/>
                <a:gd name="T36" fmla="*/ 16 w 56"/>
                <a:gd name="T37" fmla="*/ 41 h 48"/>
                <a:gd name="T38" fmla="*/ 16 w 56"/>
                <a:gd name="T39" fmla="*/ 26 h 48"/>
                <a:gd name="T40" fmla="*/ 21 w 56"/>
                <a:gd name="T41" fmla="*/ 26 h 48"/>
                <a:gd name="T42" fmla="*/ 42 w 56"/>
                <a:gd name="T43" fmla="*/ 48 h 48"/>
                <a:gd name="T44" fmla="*/ 56 w 56"/>
                <a:gd name="T45" fmla="*/ 48 h 48"/>
                <a:gd name="T46" fmla="*/ 56 w 56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8">
                  <a:moveTo>
                    <a:pt x="16" y="6"/>
                  </a:moveTo>
                  <a:cubicBezTo>
                    <a:pt x="16" y="4"/>
                    <a:pt x="17" y="3"/>
                    <a:pt x="22" y="3"/>
                  </a:cubicBezTo>
                  <a:cubicBezTo>
                    <a:pt x="25" y="3"/>
                    <a:pt x="36" y="3"/>
                    <a:pt x="36" y="13"/>
                  </a:cubicBezTo>
                  <a:cubicBezTo>
                    <a:pt x="36" y="23"/>
                    <a:pt x="23" y="24"/>
                    <a:pt x="16" y="24"/>
                  </a:cubicBezTo>
                  <a:lnTo>
                    <a:pt x="16" y="6"/>
                  </a:lnTo>
                  <a:close/>
                  <a:moveTo>
                    <a:pt x="56" y="47"/>
                  </a:moveTo>
                  <a:cubicBezTo>
                    <a:pt x="52" y="47"/>
                    <a:pt x="50" y="46"/>
                    <a:pt x="48" y="4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5" y="25"/>
                    <a:pt x="46" y="23"/>
                    <a:pt x="46" y="13"/>
                  </a:cubicBezTo>
                  <a:cubicBezTo>
                    <a:pt x="46" y="2"/>
                    <a:pt x="32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7" y="3"/>
                    <a:pt x="7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5"/>
                    <a:pt x="7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7" y="47"/>
                    <a:pt x="16" y="45"/>
                    <a:pt x="16" y="4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56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7"/>
            <p:cNvSpPr/>
            <p:nvPr/>
          </p:nvSpPr>
          <p:spPr bwMode="auto">
            <a:xfrm>
              <a:off x="874236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1 w 39"/>
                <a:gd name="T11" fmla="*/ 50 h 50"/>
                <a:gd name="T12" fmla="*/ 7 w 39"/>
                <a:gd name="T13" fmla="*/ 48 h 50"/>
                <a:gd name="T14" fmla="*/ 5 w 39"/>
                <a:gd name="T15" fmla="*/ 50 h 50"/>
                <a:gd name="T16" fmla="*/ 3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3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1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5" y="49"/>
                    <a:pt x="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3" y="20"/>
                    <a:pt x="3" y="13"/>
                  </a:cubicBezTo>
                  <a:cubicBezTo>
                    <a:pt x="3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8"/>
            <p:cNvSpPr/>
            <p:nvPr/>
          </p:nvSpPr>
          <p:spPr bwMode="auto">
            <a:xfrm>
              <a:off x="8937625" y="4046538"/>
              <a:ext cx="109538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9"/>
            <p:cNvSpPr/>
            <p:nvPr/>
          </p:nvSpPr>
          <p:spPr bwMode="auto">
            <a:xfrm>
              <a:off x="9059863" y="4046538"/>
              <a:ext cx="212725" cy="204788"/>
            </a:xfrm>
            <a:custGeom>
              <a:avLst/>
              <a:gdLst>
                <a:gd name="T0" fmla="*/ 38 w 50"/>
                <a:gd name="T1" fmla="*/ 48 h 48"/>
                <a:gd name="T2" fmla="*/ 13 w 50"/>
                <a:gd name="T3" fmla="*/ 48 h 48"/>
                <a:gd name="T4" fmla="*/ 13 w 50"/>
                <a:gd name="T5" fmla="*/ 47 h 48"/>
                <a:gd name="T6" fmla="*/ 21 w 50"/>
                <a:gd name="T7" fmla="*/ 40 h 48"/>
                <a:gd name="T8" fmla="*/ 21 w 50"/>
                <a:gd name="T9" fmla="*/ 4 h 48"/>
                <a:gd name="T10" fmla="*/ 16 w 50"/>
                <a:gd name="T11" fmla="*/ 4 h 48"/>
                <a:gd name="T12" fmla="*/ 2 w 50"/>
                <a:gd name="T13" fmla="*/ 13 h 48"/>
                <a:gd name="T14" fmla="*/ 0 w 50"/>
                <a:gd name="T15" fmla="*/ 13 h 48"/>
                <a:gd name="T16" fmla="*/ 1 w 50"/>
                <a:gd name="T17" fmla="*/ 0 h 48"/>
                <a:gd name="T18" fmla="*/ 50 w 50"/>
                <a:gd name="T19" fmla="*/ 0 h 48"/>
                <a:gd name="T20" fmla="*/ 50 w 50"/>
                <a:gd name="T21" fmla="*/ 13 h 48"/>
                <a:gd name="T22" fmla="*/ 48 w 50"/>
                <a:gd name="T23" fmla="*/ 13 h 48"/>
                <a:gd name="T24" fmla="*/ 34 w 50"/>
                <a:gd name="T25" fmla="*/ 4 h 48"/>
                <a:gd name="T26" fmla="*/ 30 w 50"/>
                <a:gd name="T27" fmla="*/ 4 h 48"/>
                <a:gd name="T28" fmla="*/ 30 w 50"/>
                <a:gd name="T29" fmla="*/ 41 h 48"/>
                <a:gd name="T30" fmla="*/ 38 w 50"/>
                <a:gd name="T31" fmla="*/ 47 h 48"/>
                <a:gd name="T32" fmla="*/ 38 w 50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8">
                  <a:moveTo>
                    <a:pt x="38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20" y="47"/>
                    <a:pt x="21" y="45"/>
                    <a:pt x="21" y="40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6" y="4"/>
                    <a:pt x="4" y="5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5"/>
                    <a:pt x="44" y="4"/>
                    <a:pt x="34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31" y="47"/>
                    <a:pt x="38" y="47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0"/>
            <p:cNvSpPr/>
            <p:nvPr/>
          </p:nvSpPr>
          <p:spPr bwMode="auto">
            <a:xfrm>
              <a:off x="9290050" y="4046538"/>
              <a:ext cx="249238" cy="204788"/>
            </a:xfrm>
            <a:custGeom>
              <a:avLst/>
              <a:gdLst>
                <a:gd name="T0" fmla="*/ 59 w 59"/>
                <a:gd name="T1" fmla="*/ 2 h 48"/>
                <a:gd name="T2" fmla="*/ 47 w 59"/>
                <a:gd name="T3" fmla="*/ 10 h 48"/>
                <a:gd name="T4" fmla="*/ 34 w 59"/>
                <a:gd name="T5" fmla="*/ 26 h 48"/>
                <a:gd name="T6" fmla="*/ 34 w 59"/>
                <a:gd name="T7" fmla="*/ 41 h 48"/>
                <a:gd name="T8" fmla="*/ 43 w 59"/>
                <a:gd name="T9" fmla="*/ 47 h 48"/>
                <a:gd name="T10" fmla="*/ 43 w 59"/>
                <a:gd name="T11" fmla="*/ 48 h 48"/>
                <a:gd name="T12" fmla="*/ 16 w 59"/>
                <a:gd name="T13" fmla="*/ 48 h 48"/>
                <a:gd name="T14" fmla="*/ 16 w 59"/>
                <a:gd name="T15" fmla="*/ 47 h 48"/>
                <a:gd name="T16" fmla="*/ 25 w 59"/>
                <a:gd name="T17" fmla="*/ 40 h 48"/>
                <a:gd name="T18" fmla="*/ 25 w 59"/>
                <a:gd name="T19" fmla="*/ 27 h 48"/>
                <a:gd name="T20" fmla="*/ 14 w 59"/>
                <a:gd name="T21" fmla="*/ 13 h 48"/>
                <a:gd name="T22" fmla="*/ 0 w 59"/>
                <a:gd name="T23" fmla="*/ 2 h 48"/>
                <a:gd name="T24" fmla="*/ 0 w 59"/>
                <a:gd name="T25" fmla="*/ 0 h 48"/>
                <a:gd name="T26" fmla="*/ 24 w 59"/>
                <a:gd name="T27" fmla="*/ 0 h 48"/>
                <a:gd name="T28" fmla="*/ 24 w 59"/>
                <a:gd name="T29" fmla="*/ 2 h 48"/>
                <a:gd name="T30" fmla="*/ 18 w 59"/>
                <a:gd name="T31" fmla="*/ 4 h 48"/>
                <a:gd name="T32" fmla="*/ 19 w 59"/>
                <a:gd name="T33" fmla="*/ 7 h 48"/>
                <a:gd name="T34" fmla="*/ 32 w 59"/>
                <a:gd name="T35" fmla="*/ 23 h 48"/>
                <a:gd name="T36" fmla="*/ 45 w 59"/>
                <a:gd name="T37" fmla="*/ 7 h 48"/>
                <a:gd name="T38" fmla="*/ 46 w 59"/>
                <a:gd name="T39" fmla="*/ 4 h 48"/>
                <a:gd name="T40" fmla="*/ 40 w 59"/>
                <a:gd name="T41" fmla="*/ 2 h 48"/>
                <a:gd name="T42" fmla="*/ 40 w 59"/>
                <a:gd name="T43" fmla="*/ 0 h 48"/>
                <a:gd name="T44" fmla="*/ 59 w 59"/>
                <a:gd name="T45" fmla="*/ 0 h 48"/>
                <a:gd name="T46" fmla="*/ 59 w 59"/>
                <a:gd name="T4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48">
                  <a:moveTo>
                    <a:pt x="59" y="2"/>
                  </a:moveTo>
                  <a:cubicBezTo>
                    <a:pt x="56" y="2"/>
                    <a:pt x="53" y="2"/>
                    <a:pt x="47" y="10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6"/>
                    <a:pt x="35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25" y="47"/>
                    <a:pt x="25" y="45"/>
                    <a:pt x="25" y="40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2"/>
                    <a:pt x="18" y="2"/>
                    <a:pt x="18" y="4"/>
                  </a:cubicBezTo>
                  <a:cubicBezTo>
                    <a:pt x="18" y="5"/>
                    <a:pt x="18" y="6"/>
                    <a:pt x="19" y="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6" y="2"/>
                    <a:pt x="42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1"/>
            <p:cNvSpPr>
              <a:spLocks noEditPoints="1"/>
            </p:cNvSpPr>
            <p:nvPr/>
          </p:nvSpPr>
          <p:spPr bwMode="auto">
            <a:xfrm>
              <a:off x="2571750" y="2347913"/>
              <a:ext cx="2154238" cy="2184400"/>
            </a:xfrm>
            <a:custGeom>
              <a:avLst/>
              <a:gdLst>
                <a:gd name="T0" fmla="*/ 254 w 508"/>
                <a:gd name="T1" fmla="*/ 0 h 513"/>
                <a:gd name="T2" fmla="*/ 0 w 508"/>
                <a:gd name="T3" fmla="*/ 256 h 513"/>
                <a:gd name="T4" fmla="*/ 254 w 508"/>
                <a:gd name="T5" fmla="*/ 513 h 513"/>
                <a:gd name="T6" fmla="*/ 508 w 508"/>
                <a:gd name="T7" fmla="*/ 256 h 513"/>
                <a:gd name="T8" fmla="*/ 254 w 508"/>
                <a:gd name="T9" fmla="*/ 0 h 513"/>
                <a:gd name="T10" fmla="*/ 254 w 508"/>
                <a:gd name="T11" fmla="*/ 504 h 513"/>
                <a:gd name="T12" fmla="*/ 9 w 508"/>
                <a:gd name="T13" fmla="*/ 256 h 513"/>
                <a:gd name="T14" fmla="*/ 254 w 508"/>
                <a:gd name="T15" fmla="*/ 9 h 513"/>
                <a:gd name="T16" fmla="*/ 499 w 508"/>
                <a:gd name="T17" fmla="*/ 256 h 513"/>
                <a:gd name="T18" fmla="*/ 254 w 508"/>
                <a:gd name="T19" fmla="*/ 50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513">
                  <a:moveTo>
                    <a:pt x="254" y="0"/>
                  </a:moveTo>
                  <a:cubicBezTo>
                    <a:pt x="114" y="0"/>
                    <a:pt x="0" y="115"/>
                    <a:pt x="0" y="256"/>
                  </a:cubicBezTo>
                  <a:cubicBezTo>
                    <a:pt x="0" y="398"/>
                    <a:pt x="114" y="513"/>
                    <a:pt x="254" y="513"/>
                  </a:cubicBezTo>
                  <a:cubicBezTo>
                    <a:pt x="394" y="513"/>
                    <a:pt x="508" y="398"/>
                    <a:pt x="508" y="256"/>
                  </a:cubicBezTo>
                  <a:cubicBezTo>
                    <a:pt x="508" y="115"/>
                    <a:pt x="394" y="0"/>
                    <a:pt x="254" y="0"/>
                  </a:cubicBezTo>
                  <a:close/>
                  <a:moveTo>
                    <a:pt x="254" y="504"/>
                  </a:moveTo>
                  <a:cubicBezTo>
                    <a:pt x="119" y="504"/>
                    <a:pt x="9" y="393"/>
                    <a:pt x="9" y="256"/>
                  </a:cubicBezTo>
                  <a:cubicBezTo>
                    <a:pt x="9" y="119"/>
                    <a:pt x="119" y="9"/>
                    <a:pt x="254" y="9"/>
                  </a:cubicBezTo>
                  <a:cubicBezTo>
                    <a:pt x="389" y="9"/>
                    <a:pt x="499" y="119"/>
                    <a:pt x="499" y="256"/>
                  </a:cubicBezTo>
                  <a:cubicBezTo>
                    <a:pt x="499" y="393"/>
                    <a:pt x="389" y="504"/>
                    <a:pt x="254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32"/>
            <p:cNvSpPr/>
            <p:nvPr/>
          </p:nvSpPr>
          <p:spPr bwMode="auto">
            <a:xfrm>
              <a:off x="3449638" y="4246563"/>
              <a:ext cx="134938" cy="149225"/>
            </a:xfrm>
            <a:custGeom>
              <a:avLst/>
              <a:gdLst>
                <a:gd name="T0" fmla="*/ 16 w 32"/>
                <a:gd name="T1" fmla="*/ 22 h 35"/>
                <a:gd name="T2" fmla="*/ 17 w 32"/>
                <a:gd name="T3" fmla="*/ 16 h 35"/>
                <a:gd name="T4" fmla="*/ 31 w 32"/>
                <a:gd name="T5" fmla="*/ 18 h 35"/>
                <a:gd name="T6" fmla="*/ 29 w 32"/>
                <a:gd name="T7" fmla="*/ 31 h 35"/>
                <a:gd name="T8" fmla="*/ 23 w 32"/>
                <a:gd name="T9" fmla="*/ 34 h 35"/>
                <a:gd name="T10" fmla="*/ 15 w 32"/>
                <a:gd name="T11" fmla="*/ 34 h 35"/>
                <a:gd name="T12" fmla="*/ 6 w 32"/>
                <a:gd name="T13" fmla="*/ 31 h 35"/>
                <a:gd name="T14" fmla="*/ 1 w 32"/>
                <a:gd name="T15" fmla="*/ 24 h 35"/>
                <a:gd name="T16" fmla="*/ 1 w 32"/>
                <a:gd name="T17" fmla="*/ 15 h 35"/>
                <a:gd name="T18" fmla="*/ 4 w 32"/>
                <a:gd name="T19" fmla="*/ 6 h 35"/>
                <a:gd name="T20" fmla="*/ 11 w 32"/>
                <a:gd name="T21" fmla="*/ 1 h 35"/>
                <a:gd name="T22" fmla="*/ 19 w 32"/>
                <a:gd name="T23" fmla="*/ 1 h 35"/>
                <a:gd name="T24" fmla="*/ 28 w 32"/>
                <a:gd name="T25" fmla="*/ 5 h 35"/>
                <a:gd name="T26" fmla="*/ 32 w 32"/>
                <a:gd name="T27" fmla="*/ 12 h 35"/>
                <a:gd name="T28" fmla="*/ 25 w 32"/>
                <a:gd name="T29" fmla="*/ 12 h 35"/>
                <a:gd name="T30" fmla="*/ 23 w 32"/>
                <a:gd name="T31" fmla="*/ 8 h 35"/>
                <a:gd name="T32" fmla="*/ 18 w 32"/>
                <a:gd name="T33" fmla="*/ 6 h 35"/>
                <a:gd name="T34" fmla="*/ 11 w 32"/>
                <a:gd name="T35" fmla="*/ 8 h 35"/>
                <a:gd name="T36" fmla="*/ 7 w 32"/>
                <a:gd name="T37" fmla="*/ 16 h 35"/>
                <a:gd name="T38" fmla="*/ 9 w 32"/>
                <a:gd name="T39" fmla="*/ 25 h 35"/>
                <a:gd name="T40" fmla="*/ 15 w 32"/>
                <a:gd name="T41" fmla="*/ 29 h 35"/>
                <a:gd name="T42" fmla="*/ 19 w 32"/>
                <a:gd name="T43" fmla="*/ 28 h 35"/>
                <a:gd name="T44" fmla="*/ 23 w 32"/>
                <a:gd name="T45" fmla="*/ 27 h 35"/>
                <a:gd name="T46" fmla="*/ 24 w 32"/>
                <a:gd name="T47" fmla="*/ 23 h 35"/>
                <a:gd name="T48" fmla="*/ 16 w 32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35">
                  <a:moveTo>
                    <a:pt x="16" y="22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6" y="33"/>
                    <a:pt x="23" y="34"/>
                  </a:cubicBezTo>
                  <a:cubicBezTo>
                    <a:pt x="20" y="34"/>
                    <a:pt x="17" y="35"/>
                    <a:pt x="15" y="34"/>
                  </a:cubicBezTo>
                  <a:cubicBezTo>
                    <a:pt x="11" y="34"/>
                    <a:pt x="8" y="33"/>
                    <a:pt x="6" y="31"/>
                  </a:cubicBezTo>
                  <a:cubicBezTo>
                    <a:pt x="4" y="29"/>
                    <a:pt x="2" y="27"/>
                    <a:pt x="1" y="24"/>
                  </a:cubicBezTo>
                  <a:cubicBezTo>
                    <a:pt x="0" y="21"/>
                    <a:pt x="0" y="18"/>
                    <a:pt x="1" y="15"/>
                  </a:cubicBezTo>
                  <a:cubicBezTo>
                    <a:pt x="1" y="11"/>
                    <a:pt x="2" y="9"/>
                    <a:pt x="4" y="6"/>
                  </a:cubicBezTo>
                  <a:cubicBezTo>
                    <a:pt x="6" y="4"/>
                    <a:pt x="8" y="2"/>
                    <a:pt x="11" y="1"/>
                  </a:cubicBezTo>
                  <a:cubicBezTo>
                    <a:pt x="14" y="0"/>
                    <a:pt x="16" y="0"/>
                    <a:pt x="19" y="1"/>
                  </a:cubicBezTo>
                  <a:cubicBezTo>
                    <a:pt x="23" y="1"/>
                    <a:pt x="26" y="2"/>
                    <a:pt x="28" y="5"/>
                  </a:cubicBezTo>
                  <a:cubicBezTo>
                    <a:pt x="31" y="7"/>
                    <a:pt x="32" y="9"/>
                    <a:pt x="32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4" y="9"/>
                    <a:pt x="23" y="8"/>
                  </a:cubicBezTo>
                  <a:cubicBezTo>
                    <a:pt x="22" y="7"/>
                    <a:pt x="20" y="6"/>
                    <a:pt x="18" y="6"/>
                  </a:cubicBezTo>
                  <a:cubicBezTo>
                    <a:pt x="16" y="6"/>
                    <a:pt x="13" y="6"/>
                    <a:pt x="11" y="8"/>
                  </a:cubicBezTo>
                  <a:cubicBezTo>
                    <a:pt x="9" y="9"/>
                    <a:pt x="8" y="12"/>
                    <a:pt x="7" y="16"/>
                  </a:cubicBezTo>
                  <a:cubicBezTo>
                    <a:pt x="7" y="19"/>
                    <a:pt x="7" y="22"/>
                    <a:pt x="9" y="25"/>
                  </a:cubicBezTo>
                  <a:cubicBezTo>
                    <a:pt x="10" y="27"/>
                    <a:pt x="12" y="28"/>
                    <a:pt x="15" y="29"/>
                  </a:cubicBezTo>
                  <a:cubicBezTo>
                    <a:pt x="16" y="29"/>
                    <a:pt x="18" y="29"/>
                    <a:pt x="19" y="28"/>
                  </a:cubicBezTo>
                  <a:cubicBezTo>
                    <a:pt x="21" y="28"/>
                    <a:pt x="22" y="28"/>
                    <a:pt x="23" y="27"/>
                  </a:cubicBezTo>
                  <a:cubicBezTo>
                    <a:pt x="24" y="23"/>
                    <a:pt x="24" y="23"/>
                    <a:pt x="24" y="23"/>
                  </a:cubicBezTo>
                  <a:lnTo>
                    <a:pt x="1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3"/>
            <p:cNvSpPr/>
            <p:nvPr/>
          </p:nvSpPr>
          <p:spPr bwMode="auto">
            <a:xfrm>
              <a:off x="3287713" y="4198938"/>
              <a:ext cx="153988" cy="166688"/>
            </a:xfrm>
            <a:custGeom>
              <a:avLst/>
              <a:gdLst>
                <a:gd name="T0" fmla="*/ 0 w 97"/>
                <a:gd name="T1" fmla="*/ 84 h 105"/>
                <a:gd name="T2" fmla="*/ 30 w 97"/>
                <a:gd name="T3" fmla="*/ 0 h 105"/>
                <a:gd name="T4" fmla="*/ 46 w 97"/>
                <a:gd name="T5" fmla="*/ 6 h 105"/>
                <a:gd name="T6" fmla="*/ 62 w 97"/>
                <a:gd name="T7" fmla="*/ 73 h 105"/>
                <a:gd name="T8" fmla="*/ 81 w 97"/>
                <a:gd name="T9" fmla="*/ 17 h 105"/>
                <a:gd name="T10" fmla="*/ 97 w 97"/>
                <a:gd name="T11" fmla="*/ 22 h 105"/>
                <a:gd name="T12" fmla="*/ 67 w 97"/>
                <a:gd name="T13" fmla="*/ 105 h 105"/>
                <a:gd name="T14" fmla="*/ 49 w 97"/>
                <a:gd name="T15" fmla="*/ 100 h 105"/>
                <a:gd name="T16" fmla="*/ 35 w 97"/>
                <a:gd name="T17" fmla="*/ 35 h 105"/>
                <a:gd name="T18" fmla="*/ 17 w 97"/>
                <a:gd name="T19" fmla="*/ 89 h 105"/>
                <a:gd name="T20" fmla="*/ 0 w 97"/>
                <a:gd name="T21" fmla="*/ 8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5">
                  <a:moveTo>
                    <a:pt x="0" y="84"/>
                  </a:moveTo>
                  <a:lnTo>
                    <a:pt x="30" y="0"/>
                  </a:lnTo>
                  <a:lnTo>
                    <a:pt x="46" y="6"/>
                  </a:lnTo>
                  <a:lnTo>
                    <a:pt x="62" y="73"/>
                  </a:lnTo>
                  <a:lnTo>
                    <a:pt x="81" y="17"/>
                  </a:lnTo>
                  <a:lnTo>
                    <a:pt x="97" y="22"/>
                  </a:lnTo>
                  <a:lnTo>
                    <a:pt x="67" y="105"/>
                  </a:lnTo>
                  <a:lnTo>
                    <a:pt x="49" y="100"/>
                  </a:lnTo>
                  <a:lnTo>
                    <a:pt x="35" y="35"/>
                  </a:lnTo>
                  <a:lnTo>
                    <a:pt x="17" y="89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34"/>
            <p:cNvSpPr/>
            <p:nvPr/>
          </p:nvSpPr>
          <p:spPr bwMode="auto">
            <a:xfrm>
              <a:off x="2889250" y="3935413"/>
              <a:ext cx="182563" cy="174625"/>
            </a:xfrm>
            <a:custGeom>
              <a:avLst/>
              <a:gdLst>
                <a:gd name="T0" fmla="*/ 0 w 115"/>
                <a:gd name="T1" fmla="*/ 56 h 110"/>
                <a:gd name="T2" fmla="*/ 67 w 115"/>
                <a:gd name="T3" fmla="*/ 0 h 110"/>
                <a:gd name="T4" fmla="*/ 81 w 115"/>
                <a:gd name="T5" fmla="*/ 14 h 110"/>
                <a:gd name="T6" fmla="*/ 59 w 115"/>
                <a:gd name="T7" fmla="*/ 78 h 110"/>
                <a:gd name="T8" fmla="*/ 105 w 115"/>
                <a:gd name="T9" fmla="*/ 40 h 110"/>
                <a:gd name="T10" fmla="*/ 115 w 115"/>
                <a:gd name="T11" fmla="*/ 54 h 110"/>
                <a:gd name="T12" fmla="*/ 46 w 115"/>
                <a:gd name="T13" fmla="*/ 110 h 110"/>
                <a:gd name="T14" fmla="*/ 35 w 115"/>
                <a:gd name="T15" fmla="*/ 97 h 110"/>
                <a:gd name="T16" fmla="*/ 56 w 115"/>
                <a:gd name="T17" fmla="*/ 32 h 110"/>
                <a:gd name="T18" fmla="*/ 11 w 115"/>
                <a:gd name="T19" fmla="*/ 70 h 110"/>
                <a:gd name="T20" fmla="*/ 0 w 115"/>
                <a:gd name="T21" fmla="*/ 5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10">
                  <a:moveTo>
                    <a:pt x="0" y="56"/>
                  </a:moveTo>
                  <a:lnTo>
                    <a:pt x="67" y="0"/>
                  </a:lnTo>
                  <a:lnTo>
                    <a:pt x="81" y="14"/>
                  </a:lnTo>
                  <a:lnTo>
                    <a:pt x="59" y="78"/>
                  </a:lnTo>
                  <a:lnTo>
                    <a:pt x="105" y="40"/>
                  </a:lnTo>
                  <a:lnTo>
                    <a:pt x="115" y="54"/>
                  </a:lnTo>
                  <a:lnTo>
                    <a:pt x="46" y="110"/>
                  </a:lnTo>
                  <a:lnTo>
                    <a:pt x="35" y="97"/>
                  </a:lnTo>
                  <a:lnTo>
                    <a:pt x="56" y="32"/>
                  </a:lnTo>
                  <a:lnTo>
                    <a:pt x="11" y="7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35"/>
            <p:cNvSpPr>
              <a:spLocks noEditPoints="1"/>
            </p:cNvSpPr>
            <p:nvPr/>
          </p:nvSpPr>
          <p:spPr bwMode="auto">
            <a:xfrm>
              <a:off x="3144838" y="4144963"/>
              <a:ext cx="147638" cy="147638"/>
            </a:xfrm>
            <a:custGeom>
              <a:avLst/>
              <a:gdLst>
                <a:gd name="T0" fmla="*/ 17 w 35"/>
                <a:gd name="T1" fmla="*/ 7 h 35"/>
                <a:gd name="T2" fmla="*/ 24 w 35"/>
                <a:gd name="T3" fmla="*/ 8 h 35"/>
                <a:gd name="T4" fmla="*/ 28 w 35"/>
                <a:gd name="T5" fmla="*/ 14 h 35"/>
                <a:gd name="T6" fmla="*/ 26 w 35"/>
                <a:gd name="T7" fmla="*/ 22 h 35"/>
                <a:gd name="T8" fmla="*/ 19 w 35"/>
                <a:gd name="T9" fmla="*/ 28 h 35"/>
                <a:gd name="T10" fmla="*/ 12 w 35"/>
                <a:gd name="T11" fmla="*/ 27 h 35"/>
                <a:gd name="T12" fmla="*/ 8 w 35"/>
                <a:gd name="T13" fmla="*/ 21 h 35"/>
                <a:gd name="T14" fmla="*/ 10 w 35"/>
                <a:gd name="T15" fmla="*/ 13 h 35"/>
                <a:gd name="T16" fmla="*/ 17 w 35"/>
                <a:gd name="T17" fmla="*/ 7 h 35"/>
                <a:gd name="T18" fmla="*/ 1 w 35"/>
                <a:gd name="T19" fmla="*/ 22 h 35"/>
                <a:gd name="T20" fmla="*/ 9 w 35"/>
                <a:gd name="T21" fmla="*/ 32 h 35"/>
                <a:gd name="T22" fmla="*/ 21 w 35"/>
                <a:gd name="T23" fmla="*/ 34 h 35"/>
                <a:gd name="T24" fmla="*/ 32 w 35"/>
                <a:gd name="T25" fmla="*/ 26 h 35"/>
                <a:gd name="T26" fmla="*/ 35 w 35"/>
                <a:gd name="T27" fmla="*/ 13 h 35"/>
                <a:gd name="T28" fmla="*/ 27 w 35"/>
                <a:gd name="T29" fmla="*/ 3 h 35"/>
                <a:gd name="T30" fmla="*/ 20 w 35"/>
                <a:gd name="T31" fmla="*/ 0 h 35"/>
                <a:gd name="T32" fmla="*/ 15 w 35"/>
                <a:gd name="T33" fmla="*/ 1 h 35"/>
                <a:gd name="T34" fmla="*/ 10 w 35"/>
                <a:gd name="T35" fmla="*/ 3 h 35"/>
                <a:gd name="T36" fmla="*/ 4 w 35"/>
                <a:gd name="T37" fmla="*/ 9 h 35"/>
                <a:gd name="T38" fmla="*/ 1 w 35"/>
                <a:gd name="T3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5">
                  <a:moveTo>
                    <a:pt x="17" y="7"/>
                  </a:moveTo>
                  <a:cubicBezTo>
                    <a:pt x="19" y="6"/>
                    <a:pt x="22" y="6"/>
                    <a:pt x="24" y="8"/>
                  </a:cubicBezTo>
                  <a:cubicBezTo>
                    <a:pt x="26" y="9"/>
                    <a:pt x="28" y="11"/>
                    <a:pt x="28" y="14"/>
                  </a:cubicBezTo>
                  <a:cubicBezTo>
                    <a:pt x="29" y="16"/>
                    <a:pt x="28" y="19"/>
                    <a:pt x="26" y="22"/>
                  </a:cubicBezTo>
                  <a:cubicBezTo>
                    <a:pt x="24" y="25"/>
                    <a:pt x="22" y="27"/>
                    <a:pt x="19" y="28"/>
                  </a:cubicBezTo>
                  <a:cubicBezTo>
                    <a:pt x="17" y="29"/>
                    <a:pt x="14" y="29"/>
                    <a:pt x="12" y="27"/>
                  </a:cubicBezTo>
                  <a:cubicBezTo>
                    <a:pt x="10" y="26"/>
                    <a:pt x="8" y="24"/>
                    <a:pt x="8" y="21"/>
                  </a:cubicBezTo>
                  <a:cubicBezTo>
                    <a:pt x="7" y="19"/>
                    <a:pt x="8" y="16"/>
                    <a:pt x="10" y="13"/>
                  </a:cubicBezTo>
                  <a:cubicBezTo>
                    <a:pt x="12" y="10"/>
                    <a:pt x="14" y="8"/>
                    <a:pt x="17" y="7"/>
                  </a:cubicBezTo>
                  <a:close/>
                  <a:moveTo>
                    <a:pt x="1" y="22"/>
                  </a:moveTo>
                  <a:cubicBezTo>
                    <a:pt x="2" y="26"/>
                    <a:pt x="5" y="30"/>
                    <a:pt x="9" y="32"/>
                  </a:cubicBezTo>
                  <a:cubicBezTo>
                    <a:pt x="13" y="35"/>
                    <a:pt x="17" y="35"/>
                    <a:pt x="21" y="34"/>
                  </a:cubicBezTo>
                  <a:cubicBezTo>
                    <a:pt x="26" y="33"/>
                    <a:pt x="29" y="30"/>
                    <a:pt x="32" y="26"/>
                  </a:cubicBezTo>
                  <a:cubicBezTo>
                    <a:pt x="35" y="21"/>
                    <a:pt x="35" y="17"/>
                    <a:pt x="35" y="13"/>
                  </a:cubicBezTo>
                  <a:cubicBezTo>
                    <a:pt x="34" y="9"/>
                    <a:pt x="31" y="5"/>
                    <a:pt x="27" y="3"/>
                  </a:cubicBezTo>
                  <a:cubicBezTo>
                    <a:pt x="24" y="2"/>
                    <a:pt x="22" y="1"/>
                    <a:pt x="20" y="0"/>
                  </a:cubicBezTo>
                  <a:cubicBezTo>
                    <a:pt x="18" y="0"/>
                    <a:pt x="17" y="0"/>
                    <a:pt x="15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8" y="4"/>
                    <a:pt x="6" y="7"/>
                    <a:pt x="4" y="9"/>
                  </a:cubicBezTo>
                  <a:cubicBezTo>
                    <a:pt x="1" y="14"/>
                    <a:pt x="0" y="18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36"/>
            <p:cNvSpPr>
              <a:spLocks noEditPoints="1"/>
            </p:cNvSpPr>
            <p:nvPr/>
          </p:nvSpPr>
          <p:spPr bwMode="auto">
            <a:xfrm>
              <a:off x="3000375" y="4038600"/>
              <a:ext cx="157163" cy="160338"/>
            </a:xfrm>
            <a:custGeom>
              <a:avLst/>
              <a:gdLst>
                <a:gd name="T0" fmla="*/ 25 w 37"/>
                <a:gd name="T1" fmla="*/ 11 h 38"/>
                <a:gd name="T2" fmla="*/ 29 w 37"/>
                <a:gd name="T3" fmla="*/ 15 h 38"/>
                <a:gd name="T4" fmla="*/ 31 w 37"/>
                <a:gd name="T5" fmla="*/ 18 h 38"/>
                <a:gd name="T6" fmla="*/ 30 w 37"/>
                <a:gd name="T7" fmla="*/ 21 h 38"/>
                <a:gd name="T8" fmla="*/ 27 w 37"/>
                <a:gd name="T9" fmla="*/ 26 h 38"/>
                <a:gd name="T10" fmla="*/ 22 w 37"/>
                <a:gd name="T11" fmla="*/ 30 h 38"/>
                <a:gd name="T12" fmla="*/ 19 w 37"/>
                <a:gd name="T13" fmla="*/ 32 h 38"/>
                <a:gd name="T14" fmla="*/ 16 w 37"/>
                <a:gd name="T15" fmla="*/ 31 h 38"/>
                <a:gd name="T16" fmla="*/ 13 w 37"/>
                <a:gd name="T17" fmla="*/ 29 h 38"/>
                <a:gd name="T18" fmla="*/ 9 w 37"/>
                <a:gd name="T19" fmla="*/ 25 h 38"/>
                <a:gd name="T20" fmla="*/ 23 w 37"/>
                <a:gd name="T21" fmla="*/ 9 h 38"/>
                <a:gd name="T22" fmla="*/ 25 w 37"/>
                <a:gd name="T23" fmla="*/ 11 h 38"/>
                <a:gd name="T24" fmla="*/ 0 w 37"/>
                <a:gd name="T25" fmla="*/ 25 h 38"/>
                <a:gd name="T26" fmla="*/ 10 w 37"/>
                <a:gd name="T27" fmla="*/ 33 h 38"/>
                <a:gd name="T28" fmla="*/ 15 w 37"/>
                <a:gd name="T29" fmla="*/ 37 h 38"/>
                <a:gd name="T30" fmla="*/ 20 w 37"/>
                <a:gd name="T31" fmla="*/ 38 h 38"/>
                <a:gd name="T32" fmla="*/ 27 w 37"/>
                <a:gd name="T33" fmla="*/ 36 h 38"/>
                <a:gd name="T34" fmla="*/ 32 w 37"/>
                <a:gd name="T35" fmla="*/ 31 h 38"/>
                <a:gd name="T36" fmla="*/ 36 w 37"/>
                <a:gd name="T37" fmla="*/ 24 h 38"/>
                <a:gd name="T38" fmla="*/ 37 w 37"/>
                <a:gd name="T39" fmla="*/ 18 h 38"/>
                <a:gd name="T40" fmla="*/ 35 w 37"/>
                <a:gd name="T41" fmla="*/ 13 h 38"/>
                <a:gd name="T42" fmla="*/ 31 w 37"/>
                <a:gd name="T43" fmla="*/ 8 h 38"/>
                <a:gd name="T44" fmla="*/ 22 w 37"/>
                <a:gd name="T45" fmla="*/ 0 h 38"/>
                <a:gd name="T46" fmla="*/ 0 w 37"/>
                <a:gd name="T4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38">
                  <a:moveTo>
                    <a:pt x="25" y="11"/>
                  </a:moveTo>
                  <a:cubicBezTo>
                    <a:pt x="28" y="13"/>
                    <a:pt x="29" y="14"/>
                    <a:pt x="29" y="15"/>
                  </a:cubicBezTo>
                  <a:cubicBezTo>
                    <a:pt x="30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1"/>
                  </a:cubicBezTo>
                  <a:cubicBezTo>
                    <a:pt x="30" y="23"/>
                    <a:pt x="28" y="24"/>
                    <a:pt x="27" y="26"/>
                  </a:cubicBezTo>
                  <a:cubicBezTo>
                    <a:pt x="25" y="28"/>
                    <a:pt x="24" y="29"/>
                    <a:pt x="22" y="30"/>
                  </a:cubicBezTo>
                  <a:cubicBezTo>
                    <a:pt x="21" y="31"/>
                    <a:pt x="20" y="32"/>
                    <a:pt x="19" y="32"/>
                  </a:cubicBezTo>
                  <a:cubicBezTo>
                    <a:pt x="18" y="32"/>
                    <a:pt x="17" y="31"/>
                    <a:pt x="16" y="31"/>
                  </a:cubicBezTo>
                  <a:cubicBezTo>
                    <a:pt x="15" y="31"/>
                    <a:pt x="14" y="30"/>
                    <a:pt x="13" y="29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25" y="11"/>
                  </a:lnTo>
                  <a:close/>
                  <a:moveTo>
                    <a:pt x="0" y="25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7" y="37"/>
                    <a:pt x="18" y="38"/>
                    <a:pt x="20" y="38"/>
                  </a:cubicBezTo>
                  <a:cubicBezTo>
                    <a:pt x="22" y="38"/>
                    <a:pt x="24" y="37"/>
                    <a:pt x="27" y="36"/>
                  </a:cubicBezTo>
                  <a:cubicBezTo>
                    <a:pt x="28" y="34"/>
                    <a:pt x="30" y="33"/>
                    <a:pt x="32" y="31"/>
                  </a:cubicBezTo>
                  <a:cubicBezTo>
                    <a:pt x="34" y="28"/>
                    <a:pt x="35" y="26"/>
                    <a:pt x="36" y="24"/>
                  </a:cubicBezTo>
                  <a:cubicBezTo>
                    <a:pt x="37" y="22"/>
                    <a:pt x="37" y="20"/>
                    <a:pt x="37" y="18"/>
                  </a:cubicBezTo>
                  <a:cubicBezTo>
                    <a:pt x="37" y="16"/>
                    <a:pt x="36" y="14"/>
                    <a:pt x="35" y="13"/>
                  </a:cubicBezTo>
                  <a:cubicBezTo>
                    <a:pt x="35" y="11"/>
                    <a:pt x="33" y="10"/>
                    <a:pt x="31" y="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37"/>
            <p:cNvSpPr>
              <a:spLocks noEditPoints="1"/>
            </p:cNvSpPr>
            <p:nvPr/>
          </p:nvSpPr>
          <p:spPr bwMode="auto">
            <a:xfrm>
              <a:off x="2800350" y="3851275"/>
              <a:ext cx="161925" cy="144463"/>
            </a:xfrm>
            <a:custGeom>
              <a:avLst/>
              <a:gdLst>
                <a:gd name="T0" fmla="*/ 46 w 102"/>
                <a:gd name="T1" fmla="*/ 24 h 91"/>
                <a:gd name="T2" fmla="*/ 80 w 102"/>
                <a:gd name="T3" fmla="*/ 18 h 91"/>
                <a:gd name="T4" fmla="*/ 56 w 102"/>
                <a:gd name="T5" fmla="*/ 45 h 91"/>
                <a:gd name="T6" fmla="*/ 46 w 102"/>
                <a:gd name="T7" fmla="*/ 24 h 91"/>
                <a:gd name="T8" fmla="*/ 102 w 102"/>
                <a:gd name="T9" fmla="*/ 16 h 91"/>
                <a:gd name="T10" fmla="*/ 94 w 102"/>
                <a:gd name="T11" fmla="*/ 0 h 91"/>
                <a:gd name="T12" fmla="*/ 0 w 102"/>
                <a:gd name="T13" fmla="*/ 13 h 91"/>
                <a:gd name="T14" fmla="*/ 8 w 102"/>
                <a:gd name="T15" fmla="*/ 29 h 91"/>
                <a:gd name="T16" fmla="*/ 30 w 102"/>
                <a:gd name="T17" fmla="*/ 26 h 91"/>
                <a:gd name="T18" fmla="*/ 48 w 102"/>
                <a:gd name="T19" fmla="*/ 56 h 91"/>
                <a:gd name="T20" fmla="*/ 32 w 102"/>
                <a:gd name="T21" fmla="*/ 75 h 91"/>
                <a:gd name="T22" fmla="*/ 43 w 102"/>
                <a:gd name="T23" fmla="*/ 91 h 91"/>
                <a:gd name="T24" fmla="*/ 102 w 102"/>
                <a:gd name="T25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91">
                  <a:moveTo>
                    <a:pt x="46" y="24"/>
                  </a:moveTo>
                  <a:lnTo>
                    <a:pt x="80" y="18"/>
                  </a:lnTo>
                  <a:lnTo>
                    <a:pt x="56" y="45"/>
                  </a:lnTo>
                  <a:lnTo>
                    <a:pt x="46" y="24"/>
                  </a:lnTo>
                  <a:close/>
                  <a:moveTo>
                    <a:pt x="102" y="16"/>
                  </a:moveTo>
                  <a:lnTo>
                    <a:pt x="94" y="0"/>
                  </a:lnTo>
                  <a:lnTo>
                    <a:pt x="0" y="13"/>
                  </a:lnTo>
                  <a:lnTo>
                    <a:pt x="8" y="29"/>
                  </a:lnTo>
                  <a:lnTo>
                    <a:pt x="30" y="26"/>
                  </a:lnTo>
                  <a:lnTo>
                    <a:pt x="48" y="56"/>
                  </a:lnTo>
                  <a:lnTo>
                    <a:pt x="32" y="75"/>
                  </a:lnTo>
                  <a:lnTo>
                    <a:pt x="43" y="91"/>
                  </a:lnTo>
                  <a:lnTo>
                    <a:pt x="10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38"/>
            <p:cNvSpPr/>
            <p:nvPr/>
          </p:nvSpPr>
          <p:spPr bwMode="auto">
            <a:xfrm>
              <a:off x="2746375" y="3684588"/>
              <a:ext cx="168275" cy="152400"/>
            </a:xfrm>
            <a:custGeom>
              <a:avLst/>
              <a:gdLst>
                <a:gd name="T0" fmla="*/ 0 w 106"/>
                <a:gd name="T1" fmla="*/ 29 h 96"/>
                <a:gd name="T2" fmla="*/ 82 w 106"/>
                <a:gd name="T3" fmla="*/ 0 h 96"/>
                <a:gd name="T4" fmla="*/ 88 w 106"/>
                <a:gd name="T5" fmla="*/ 19 h 96"/>
                <a:gd name="T6" fmla="*/ 56 w 106"/>
                <a:gd name="T7" fmla="*/ 29 h 96"/>
                <a:gd name="T8" fmla="*/ 66 w 106"/>
                <a:gd name="T9" fmla="*/ 62 h 96"/>
                <a:gd name="T10" fmla="*/ 101 w 106"/>
                <a:gd name="T11" fmla="*/ 51 h 96"/>
                <a:gd name="T12" fmla="*/ 106 w 106"/>
                <a:gd name="T13" fmla="*/ 67 h 96"/>
                <a:gd name="T14" fmla="*/ 24 w 106"/>
                <a:gd name="T15" fmla="*/ 96 h 96"/>
                <a:gd name="T16" fmla="*/ 16 w 106"/>
                <a:gd name="T17" fmla="*/ 80 h 96"/>
                <a:gd name="T18" fmla="*/ 53 w 106"/>
                <a:gd name="T19" fmla="*/ 67 h 96"/>
                <a:gd name="T20" fmla="*/ 42 w 106"/>
                <a:gd name="T21" fmla="*/ 35 h 96"/>
                <a:gd name="T22" fmla="*/ 5 w 106"/>
                <a:gd name="T23" fmla="*/ 48 h 96"/>
                <a:gd name="T24" fmla="*/ 0 w 106"/>
                <a:gd name="T25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96">
                  <a:moveTo>
                    <a:pt x="0" y="29"/>
                  </a:moveTo>
                  <a:lnTo>
                    <a:pt x="82" y="0"/>
                  </a:lnTo>
                  <a:lnTo>
                    <a:pt x="88" y="19"/>
                  </a:lnTo>
                  <a:lnTo>
                    <a:pt x="56" y="29"/>
                  </a:lnTo>
                  <a:lnTo>
                    <a:pt x="66" y="62"/>
                  </a:lnTo>
                  <a:lnTo>
                    <a:pt x="101" y="51"/>
                  </a:lnTo>
                  <a:lnTo>
                    <a:pt x="106" y="67"/>
                  </a:lnTo>
                  <a:lnTo>
                    <a:pt x="24" y="96"/>
                  </a:lnTo>
                  <a:lnTo>
                    <a:pt x="16" y="80"/>
                  </a:lnTo>
                  <a:lnTo>
                    <a:pt x="53" y="67"/>
                  </a:lnTo>
                  <a:lnTo>
                    <a:pt x="42" y="35"/>
                  </a:lnTo>
                  <a:lnTo>
                    <a:pt x="5" y="4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39"/>
            <p:cNvSpPr/>
            <p:nvPr/>
          </p:nvSpPr>
          <p:spPr bwMode="auto">
            <a:xfrm>
              <a:off x="2716213" y="3560763"/>
              <a:ext cx="147638" cy="119063"/>
            </a:xfrm>
            <a:custGeom>
              <a:avLst/>
              <a:gdLst>
                <a:gd name="T0" fmla="*/ 9 w 35"/>
                <a:gd name="T1" fmla="*/ 1 h 28"/>
                <a:gd name="T2" fmla="*/ 11 w 35"/>
                <a:gd name="T3" fmla="*/ 8 h 28"/>
                <a:gd name="T4" fmla="*/ 7 w 35"/>
                <a:gd name="T5" fmla="*/ 11 h 28"/>
                <a:gd name="T6" fmla="*/ 6 w 35"/>
                <a:gd name="T7" fmla="*/ 16 h 28"/>
                <a:gd name="T8" fmla="*/ 8 w 35"/>
                <a:gd name="T9" fmla="*/ 20 h 28"/>
                <a:gd name="T10" fmla="*/ 12 w 35"/>
                <a:gd name="T11" fmla="*/ 21 h 28"/>
                <a:gd name="T12" fmla="*/ 14 w 35"/>
                <a:gd name="T13" fmla="*/ 20 h 28"/>
                <a:gd name="T14" fmla="*/ 15 w 35"/>
                <a:gd name="T15" fmla="*/ 18 h 28"/>
                <a:gd name="T16" fmla="*/ 15 w 35"/>
                <a:gd name="T17" fmla="*/ 12 h 28"/>
                <a:gd name="T18" fmla="*/ 17 w 35"/>
                <a:gd name="T19" fmla="*/ 4 h 28"/>
                <a:gd name="T20" fmla="*/ 23 w 35"/>
                <a:gd name="T21" fmla="*/ 0 h 28"/>
                <a:gd name="T22" fmla="*/ 28 w 35"/>
                <a:gd name="T23" fmla="*/ 1 h 28"/>
                <a:gd name="T24" fmla="*/ 32 w 35"/>
                <a:gd name="T25" fmla="*/ 4 h 28"/>
                <a:gd name="T26" fmla="*/ 34 w 35"/>
                <a:gd name="T27" fmla="*/ 10 h 28"/>
                <a:gd name="T28" fmla="*/ 33 w 35"/>
                <a:gd name="T29" fmla="*/ 20 h 28"/>
                <a:gd name="T30" fmla="*/ 27 w 35"/>
                <a:gd name="T31" fmla="*/ 24 h 28"/>
                <a:gd name="T32" fmla="*/ 25 w 35"/>
                <a:gd name="T33" fmla="*/ 18 h 28"/>
                <a:gd name="T34" fmla="*/ 28 w 35"/>
                <a:gd name="T35" fmla="*/ 16 h 28"/>
                <a:gd name="T36" fmla="*/ 29 w 35"/>
                <a:gd name="T37" fmla="*/ 11 h 28"/>
                <a:gd name="T38" fmla="*/ 27 w 35"/>
                <a:gd name="T39" fmla="*/ 7 h 28"/>
                <a:gd name="T40" fmla="*/ 25 w 35"/>
                <a:gd name="T41" fmla="*/ 6 h 28"/>
                <a:gd name="T42" fmla="*/ 23 w 35"/>
                <a:gd name="T43" fmla="*/ 8 h 28"/>
                <a:gd name="T44" fmla="*/ 22 w 35"/>
                <a:gd name="T45" fmla="*/ 14 h 28"/>
                <a:gd name="T46" fmla="*/ 21 w 35"/>
                <a:gd name="T47" fmla="*/ 22 h 28"/>
                <a:gd name="T48" fmla="*/ 18 w 35"/>
                <a:gd name="T49" fmla="*/ 26 h 28"/>
                <a:gd name="T50" fmla="*/ 13 w 35"/>
                <a:gd name="T51" fmla="*/ 28 h 28"/>
                <a:gd name="T52" fmla="*/ 7 w 35"/>
                <a:gd name="T53" fmla="*/ 27 h 28"/>
                <a:gd name="T54" fmla="*/ 3 w 35"/>
                <a:gd name="T55" fmla="*/ 24 h 28"/>
                <a:gd name="T56" fmla="*/ 0 w 35"/>
                <a:gd name="T57" fmla="*/ 17 h 28"/>
                <a:gd name="T58" fmla="*/ 2 w 35"/>
                <a:gd name="T59" fmla="*/ 7 h 28"/>
                <a:gd name="T60" fmla="*/ 9 w 35"/>
                <a:gd name="T6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" h="28">
                  <a:moveTo>
                    <a:pt x="9" y="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9" y="8"/>
                    <a:pt x="7" y="10"/>
                    <a:pt x="7" y="11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6" y="18"/>
                    <a:pt x="7" y="19"/>
                    <a:pt x="8" y="20"/>
                  </a:cubicBezTo>
                  <a:cubicBezTo>
                    <a:pt x="9" y="21"/>
                    <a:pt x="10" y="22"/>
                    <a:pt x="12" y="21"/>
                  </a:cubicBezTo>
                  <a:cubicBezTo>
                    <a:pt x="12" y="21"/>
                    <a:pt x="13" y="21"/>
                    <a:pt x="14" y="20"/>
                  </a:cubicBezTo>
                  <a:cubicBezTo>
                    <a:pt x="14" y="20"/>
                    <a:pt x="14" y="19"/>
                    <a:pt x="15" y="18"/>
                  </a:cubicBezTo>
                  <a:cubicBezTo>
                    <a:pt x="15" y="17"/>
                    <a:pt x="15" y="15"/>
                    <a:pt x="15" y="12"/>
                  </a:cubicBezTo>
                  <a:cubicBezTo>
                    <a:pt x="15" y="9"/>
                    <a:pt x="16" y="6"/>
                    <a:pt x="17" y="4"/>
                  </a:cubicBezTo>
                  <a:cubicBezTo>
                    <a:pt x="18" y="2"/>
                    <a:pt x="20" y="1"/>
                    <a:pt x="23" y="0"/>
                  </a:cubicBezTo>
                  <a:cubicBezTo>
                    <a:pt x="25" y="0"/>
                    <a:pt x="26" y="0"/>
                    <a:pt x="28" y="1"/>
                  </a:cubicBezTo>
                  <a:cubicBezTo>
                    <a:pt x="29" y="2"/>
                    <a:pt x="31" y="3"/>
                    <a:pt x="32" y="4"/>
                  </a:cubicBezTo>
                  <a:cubicBezTo>
                    <a:pt x="33" y="6"/>
                    <a:pt x="34" y="8"/>
                    <a:pt x="34" y="10"/>
                  </a:cubicBezTo>
                  <a:cubicBezTo>
                    <a:pt x="35" y="14"/>
                    <a:pt x="35" y="18"/>
                    <a:pt x="33" y="20"/>
                  </a:cubicBezTo>
                  <a:cubicBezTo>
                    <a:pt x="32" y="22"/>
                    <a:pt x="30" y="24"/>
                    <a:pt x="27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7"/>
                    <a:pt x="28" y="17"/>
                    <a:pt x="28" y="16"/>
                  </a:cubicBezTo>
                  <a:cubicBezTo>
                    <a:pt x="29" y="15"/>
                    <a:pt x="29" y="13"/>
                    <a:pt x="29" y="11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6" y="7"/>
                    <a:pt x="25" y="6"/>
                    <a:pt x="25" y="6"/>
                  </a:cubicBezTo>
                  <a:cubicBezTo>
                    <a:pt x="24" y="7"/>
                    <a:pt x="23" y="7"/>
                    <a:pt x="23" y="8"/>
                  </a:cubicBezTo>
                  <a:cubicBezTo>
                    <a:pt x="22" y="9"/>
                    <a:pt x="22" y="11"/>
                    <a:pt x="22" y="14"/>
                  </a:cubicBezTo>
                  <a:cubicBezTo>
                    <a:pt x="21" y="17"/>
                    <a:pt x="21" y="20"/>
                    <a:pt x="21" y="22"/>
                  </a:cubicBezTo>
                  <a:cubicBezTo>
                    <a:pt x="20" y="23"/>
                    <a:pt x="19" y="25"/>
                    <a:pt x="18" y="26"/>
                  </a:cubicBezTo>
                  <a:cubicBezTo>
                    <a:pt x="17" y="27"/>
                    <a:pt x="15" y="28"/>
                    <a:pt x="13" y="28"/>
                  </a:cubicBezTo>
                  <a:cubicBezTo>
                    <a:pt x="11" y="28"/>
                    <a:pt x="9" y="28"/>
                    <a:pt x="7" y="27"/>
                  </a:cubicBezTo>
                  <a:cubicBezTo>
                    <a:pt x="6" y="27"/>
                    <a:pt x="4" y="25"/>
                    <a:pt x="3" y="24"/>
                  </a:cubicBezTo>
                  <a:cubicBezTo>
                    <a:pt x="2" y="22"/>
                    <a:pt x="1" y="20"/>
                    <a:pt x="0" y="17"/>
                  </a:cubicBezTo>
                  <a:cubicBezTo>
                    <a:pt x="0" y="13"/>
                    <a:pt x="0" y="9"/>
                    <a:pt x="2" y="7"/>
                  </a:cubicBezTo>
                  <a:cubicBezTo>
                    <a:pt x="3" y="4"/>
                    <a:pt x="6" y="3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40"/>
            <p:cNvSpPr/>
            <p:nvPr/>
          </p:nvSpPr>
          <p:spPr bwMode="auto">
            <a:xfrm>
              <a:off x="3675063" y="4251325"/>
              <a:ext cx="122238" cy="149225"/>
            </a:xfrm>
            <a:custGeom>
              <a:avLst/>
              <a:gdLst>
                <a:gd name="T0" fmla="*/ 0 w 29"/>
                <a:gd name="T1" fmla="*/ 3 h 35"/>
                <a:gd name="T2" fmla="*/ 7 w 29"/>
                <a:gd name="T3" fmla="*/ 2 h 35"/>
                <a:gd name="T4" fmla="*/ 9 w 29"/>
                <a:gd name="T5" fmla="*/ 20 h 35"/>
                <a:gd name="T6" fmla="*/ 9 w 29"/>
                <a:gd name="T7" fmla="*/ 25 h 35"/>
                <a:gd name="T8" fmla="*/ 12 w 29"/>
                <a:gd name="T9" fmla="*/ 28 h 35"/>
                <a:gd name="T10" fmla="*/ 16 w 29"/>
                <a:gd name="T11" fmla="*/ 29 h 35"/>
                <a:gd name="T12" fmla="*/ 20 w 29"/>
                <a:gd name="T13" fmla="*/ 28 h 35"/>
                <a:gd name="T14" fmla="*/ 22 w 29"/>
                <a:gd name="T15" fmla="*/ 25 h 35"/>
                <a:gd name="T16" fmla="*/ 22 w 29"/>
                <a:gd name="T17" fmla="*/ 19 h 35"/>
                <a:gd name="T18" fmla="*/ 20 w 29"/>
                <a:gd name="T19" fmla="*/ 1 h 35"/>
                <a:gd name="T20" fmla="*/ 27 w 29"/>
                <a:gd name="T21" fmla="*/ 0 h 35"/>
                <a:gd name="T22" fmla="*/ 28 w 29"/>
                <a:gd name="T23" fmla="*/ 18 h 35"/>
                <a:gd name="T24" fmla="*/ 28 w 29"/>
                <a:gd name="T25" fmla="*/ 26 h 35"/>
                <a:gd name="T26" fmla="*/ 27 w 29"/>
                <a:gd name="T27" fmla="*/ 30 h 35"/>
                <a:gd name="T28" fmla="*/ 23 w 29"/>
                <a:gd name="T29" fmla="*/ 33 h 35"/>
                <a:gd name="T30" fmla="*/ 17 w 29"/>
                <a:gd name="T31" fmla="*/ 35 h 35"/>
                <a:gd name="T32" fmla="*/ 10 w 29"/>
                <a:gd name="T33" fmla="*/ 34 h 35"/>
                <a:gd name="T34" fmla="*/ 6 w 29"/>
                <a:gd name="T35" fmla="*/ 32 h 35"/>
                <a:gd name="T36" fmla="*/ 3 w 29"/>
                <a:gd name="T37" fmla="*/ 28 h 35"/>
                <a:gd name="T38" fmla="*/ 2 w 29"/>
                <a:gd name="T39" fmla="*/ 20 h 35"/>
                <a:gd name="T40" fmla="*/ 0 w 29"/>
                <a:gd name="T4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5">
                  <a:moveTo>
                    <a:pt x="0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3"/>
                    <a:pt x="9" y="25"/>
                    <a:pt x="9" y="25"/>
                  </a:cubicBezTo>
                  <a:cubicBezTo>
                    <a:pt x="10" y="27"/>
                    <a:pt x="11" y="28"/>
                    <a:pt x="12" y="28"/>
                  </a:cubicBezTo>
                  <a:cubicBezTo>
                    <a:pt x="13" y="29"/>
                    <a:pt x="14" y="29"/>
                    <a:pt x="16" y="29"/>
                  </a:cubicBezTo>
                  <a:cubicBezTo>
                    <a:pt x="18" y="29"/>
                    <a:pt x="19" y="29"/>
                    <a:pt x="20" y="28"/>
                  </a:cubicBezTo>
                  <a:cubicBezTo>
                    <a:pt x="21" y="27"/>
                    <a:pt x="22" y="26"/>
                    <a:pt x="22" y="25"/>
                  </a:cubicBezTo>
                  <a:cubicBezTo>
                    <a:pt x="22" y="24"/>
                    <a:pt x="22" y="22"/>
                    <a:pt x="2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22"/>
                    <a:pt x="29" y="24"/>
                    <a:pt x="28" y="26"/>
                  </a:cubicBezTo>
                  <a:cubicBezTo>
                    <a:pt x="28" y="28"/>
                    <a:pt x="28" y="29"/>
                    <a:pt x="27" y="30"/>
                  </a:cubicBezTo>
                  <a:cubicBezTo>
                    <a:pt x="26" y="32"/>
                    <a:pt x="25" y="33"/>
                    <a:pt x="23" y="33"/>
                  </a:cubicBezTo>
                  <a:cubicBezTo>
                    <a:pt x="22" y="34"/>
                    <a:pt x="20" y="35"/>
                    <a:pt x="17" y="35"/>
                  </a:cubicBezTo>
                  <a:cubicBezTo>
                    <a:pt x="14" y="35"/>
                    <a:pt x="11" y="35"/>
                    <a:pt x="10" y="34"/>
                  </a:cubicBezTo>
                  <a:cubicBezTo>
                    <a:pt x="8" y="34"/>
                    <a:pt x="7" y="33"/>
                    <a:pt x="6" y="32"/>
                  </a:cubicBezTo>
                  <a:cubicBezTo>
                    <a:pt x="5" y="31"/>
                    <a:pt x="4" y="30"/>
                    <a:pt x="3" y="28"/>
                  </a:cubicBezTo>
                  <a:cubicBezTo>
                    <a:pt x="3" y="27"/>
                    <a:pt x="2" y="24"/>
                    <a:pt x="2" y="2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41"/>
            <p:cNvSpPr/>
            <p:nvPr/>
          </p:nvSpPr>
          <p:spPr bwMode="auto">
            <a:xfrm>
              <a:off x="3814763" y="4216400"/>
              <a:ext cx="147638" cy="166688"/>
            </a:xfrm>
            <a:custGeom>
              <a:avLst/>
              <a:gdLst>
                <a:gd name="T0" fmla="*/ 24 w 93"/>
                <a:gd name="T1" fmla="*/ 105 h 105"/>
                <a:gd name="T2" fmla="*/ 0 w 93"/>
                <a:gd name="T3" fmla="*/ 19 h 105"/>
                <a:gd name="T4" fmla="*/ 18 w 93"/>
                <a:gd name="T5" fmla="*/ 16 h 105"/>
                <a:gd name="T6" fmla="*/ 69 w 93"/>
                <a:gd name="T7" fmla="*/ 62 h 105"/>
                <a:gd name="T8" fmla="*/ 53 w 93"/>
                <a:gd name="T9" fmla="*/ 6 h 105"/>
                <a:gd name="T10" fmla="*/ 69 w 93"/>
                <a:gd name="T11" fmla="*/ 0 h 105"/>
                <a:gd name="T12" fmla="*/ 93 w 93"/>
                <a:gd name="T13" fmla="*/ 86 h 105"/>
                <a:gd name="T14" fmla="*/ 75 w 93"/>
                <a:gd name="T15" fmla="*/ 91 h 105"/>
                <a:gd name="T16" fmla="*/ 24 w 93"/>
                <a:gd name="T17" fmla="*/ 43 h 105"/>
                <a:gd name="T18" fmla="*/ 40 w 93"/>
                <a:gd name="T19" fmla="*/ 99 h 105"/>
                <a:gd name="T20" fmla="*/ 24 w 93"/>
                <a:gd name="T2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05">
                  <a:moveTo>
                    <a:pt x="24" y="105"/>
                  </a:moveTo>
                  <a:lnTo>
                    <a:pt x="0" y="19"/>
                  </a:lnTo>
                  <a:lnTo>
                    <a:pt x="18" y="16"/>
                  </a:lnTo>
                  <a:lnTo>
                    <a:pt x="69" y="62"/>
                  </a:lnTo>
                  <a:lnTo>
                    <a:pt x="53" y="6"/>
                  </a:lnTo>
                  <a:lnTo>
                    <a:pt x="69" y="0"/>
                  </a:lnTo>
                  <a:lnTo>
                    <a:pt x="93" y="86"/>
                  </a:lnTo>
                  <a:lnTo>
                    <a:pt x="75" y="91"/>
                  </a:lnTo>
                  <a:lnTo>
                    <a:pt x="24" y="43"/>
                  </a:lnTo>
                  <a:lnTo>
                    <a:pt x="40" y="99"/>
                  </a:lnTo>
                  <a:lnTo>
                    <a:pt x="2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42"/>
            <p:cNvSpPr/>
            <p:nvPr/>
          </p:nvSpPr>
          <p:spPr bwMode="auto">
            <a:xfrm>
              <a:off x="3949700" y="4195763"/>
              <a:ext cx="80963" cy="139700"/>
            </a:xfrm>
            <a:custGeom>
              <a:avLst/>
              <a:gdLst>
                <a:gd name="T0" fmla="*/ 35 w 51"/>
                <a:gd name="T1" fmla="*/ 88 h 88"/>
                <a:gd name="T2" fmla="*/ 0 w 51"/>
                <a:gd name="T3" fmla="*/ 5 h 88"/>
                <a:gd name="T4" fmla="*/ 16 w 51"/>
                <a:gd name="T5" fmla="*/ 0 h 88"/>
                <a:gd name="T6" fmla="*/ 51 w 51"/>
                <a:gd name="T7" fmla="*/ 80 h 88"/>
                <a:gd name="T8" fmla="*/ 35 w 5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8">
                  <a:moveTo>
                    <a:pt x="35" y="88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51" y="80"/>
                  </a:lnTo>
                  <a:lnTo>
                    <a:pt x="35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43"/>
            <p:cNvSpPr/>
            <p:nvPr/>
          </p:nvSpPr>
          <p:spPr bwMode="auto">
            <a:xfrm>
              <a:off x="3987800" y="4127500"/>
              <a:ext cx="139700" cy="161925"/>
            </a:xfrm>
            <a:custGeom>
              <a:avLst/>
              <a:gdLst>
                <a:gd name="T0" fmla="*/ 72 w 88"/>
                <a:gd name="T1" fmla="*/ 102 h 102"/>
                <a:gd name="T2" fmla="*/ 0 w 88"/>
                <a:gd name="T3" fmla="*/ 40 h 102"/>
                <a:gd name="T4" fmla="*/ 19 w 88"/>
                <a:gd name="T5" fmla="*/ 32 h 102"/>
                <a:gd name="T6" fmla="*/ 70 w 88"/>
                <a:gd name="T7" fmla="*/ 78 h 102"/>
                <a:gd name="T8" fmla="*/ 56 w 88"/>
                <a:gd name="T9" fmla="*/ 11 h 102"/>
                <a:gd name="T10" fmla="*/ 72 w 88"/>
                <a:gd name="T11" fmla="*/ 0 h 102"/>
                <a:gd name="T12" fmla="*/ 88 w 88"/>
                <a:gd name="T13" fmla="*/ 94 h 102"/>
                <a:gd name="T14" fmla="*/ 72 w 88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2">
                  <a:moveTo>
                    <a:pt x="72" y="102"/>
                  </a:moveTo>
                  <a:lnTo>
                    <a:pt x="0" y="40"/>
                  </a:lnTo>
                  <a:lnTo>
                    <a:pt x="19" y="32"/>
                  </a:lnTo>
                  <a:lnTo>
                    <a:pt x="70" y="78"/>
                  </a:lnTo>
                  <a:lnTo>
                    <a:pt x="56" y="11"/>
                  </a:lnTo>
                  <a:lnTo>
                    <a:pt x="72" y="0"/>
                  </a:lnTo>
                  <a:lnTo>
                    <a:pt x="88" y="94"/>
                  </a:lnTo>
                  <a:lnTo>
                    <a:pt x="7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44"/>
            <p:cNvSpPr/>
            <p:nvPr/>
          </p:nvSpPr>
          <p:spPr bwMode="auto">
            <a:xfrm>
              <a:off x="4114800" y="4054475"/>
              <a:ext cx="169863" cy="174625"/>
            </a:xfrm>
            <a:custGeom>
              <a:avLst/>
              <a:gdLst>
                <a:gd name="T0" fmla="*/ 57 w 107"/>
                <a:gd name="T1" fmla="*/ 110 h 110"/>
                <a:gd name="T2" fmla="*/ 0 w 107"/>
                <a:gd name="T3" fmla="*/ 40 h 110"/>
                <a:gd name="T4" fmla="*/ 51 w 107"/>
                <a:gd name="T5" fmla="*/ 0 h 110"/>
                <a:gd name="T6" fmla="*/ 62 w 107"/>
                <a:gd name="T7" fmla="*/ 11 h 110"/>
                <a:gd name="T8" fmla="*/ 24 w 107"/>
                <a:gd name="T9" fmla="*/ 40 h 110"/>
                <a:gd name="T10" fmla="*/ 35 w 107"/>
                <a:gd name="T11" fmla="*/ 57 h 110"/>
                <a:gd name="T12" fmla="*/ 70 w 107"/>
                <a:gd name="T13" fmla="*/ 30 h 110"/>
                <a:gd name="T14" fmla="*/ 81 w 107"/>
                <a:gd name="T15" fmla="*/ 40 h 110"/>
                <a:gd name="T16" fmla="*/ 46 w 107"/>
                <a:gd name="T17" fmla="*/ 67 h 110"/>
                <a:gd name="T18" fmla="*/ 59 w 107"/>
                <a:gd name="T19" fmla="*/ 86 h 110"/>
                <a:gd name="T20" fmla="*/ 99 w 107"/>
                <a:gd name="T21" fmla="*/ 57 h 110"/>
                <a:gd name="T22" fmla="*/ 107 w 107"/>
                <a:gd name="T23" fmla="*/ 67 h 110"/>
                <a:gd name="T24" fmla="*/ 57 w 107"/>
                <a:gd name="T2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0">
                  <a:moveTo>
                    <a:pt x="57" y="110"/>
                  </a:moveTo>
                  <a:lnTo>
                    <a:pt x="0" y="40"/>
                  </a:lnTo>
                  <a:lnTo>
                    <a:pt x="51" y="0"/>
                  </a:lnTo>
                  <a:lnTo>
                    <a:pt x="62" y="11"/>
                  </a:lnTo>
                  <a:lnTo>
                    <a:pt x="24" y="40"/>
                  </a:lnTo>
                  <a:lnTo>
                    <a:pt x="35" y="57"/>
                  </a:lnTo>
                  <a:lnTo>
                    <a:pt x="70" y="30"/>
                  </a:lnTo>
                  <a:lnTo>
                    <a:pt x="81" y="40"/>
                  </a:lnTo>
                  <a:lnTo>
                    <a:pt x="46" y="67"/>
                  </a:lnTo>
                  <a:lnTo>
                    <a:pt x="59" y="86"/>
                  </a:lnTo>
                  <a:lnTo>
                    <a:pt x="99" y="57"/>
                  </a:lnTo>
                  <a:lnTo>
                    <a:pt x="107" y="67"/>
                  </a:lnTo>
                  <a:lnTo>
                    <a:pt x="5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45"/>
            <p:cNvSpPr>
              <a:spLocks noEditPoints="1"/>
            </p:cNvSpPr>
            <p:nvPr/>
          </p:nvSpPr>
          <p:spPr bwMode="auto">
            <a:xfrm>
              <a:off x="4217988" y="3965575"/>
              <a:ext cx="185738" cy="166688"/>
            </a:xfrm>
            <a:custGeom>
              <a:avLst/>
              <a:gdLst>
                <a:gd name="T0" fmla="*/ 8 w 44"/>
                <a:gd name="T1" fmla="*/ 16 h 39"/>
                <a:gd name="T2" fmla="*/ 12 w 44"/>
                <a:gd name="T3" fmla="*/ 12 h 39"/>
                <a:gd name="T4" fmla="*/ 15 w 44"/>
                <a:gd name="T5" fmla="*/ 8 h 39"/>
                <a:gd name="T6" fmla="*/ 18 w 44"/>
                <a:gd name="T7" fmla="*/ 7 h 39"/>
                <a:gd name="T8" fmla="*/ 21 w 44"/>
                <a:gd name="T9" fmla="*/ 9 h 39"/>
                <a:gd name="T10" fmla="*/ 22 w 44"/>
                <a:gd name="T11" fmla="*/ 11 h 39"/>
                <a:gd name="T12" fmla="*/ 22 w 44"/>
                <a:gd name="T13" fmla="*/ 13 h 39"/>
                <a:gd name="T14" fmla="*/ 18 w 44"/>
                <a:gd name="T15" fmla="*/ 18 h 39"/>
                <a:gd name="T16" fmla="*/ 15 w 44"/>
                <a:gd name="T17" fmla="*/ 21 h 39"/>
                <a:gd name="T18" fmla="*/ 8 w 44"/>
                <a:gd name="T19" fmla="*/ 16 h 39"/>
                <a:gd name="T20" fmla="*/ 29 w 44"/>
                <a:gd name="T21" fmla="*/ 34 h 39"/>
                <a:gd name="T22" fmla="*/ 19 w 44"/>
                <a:gd name="T23" fmla="*/ 25 h 39"/>
                <a:gd name="T24" fmla="*/ 19 w 44"/>
                <a:gd name="T25" fmla="*/ 24 h 39"/>
                <a:gd name="T26" fmla="*/ 22 w 44"/>
                <a:gd name="T27" fmla="*/ 22 h 39"/>
                <a:gd name="T28" fmla="*/ 24 w 44"/>
                <a:gd name="T29" fmla="*/ 21 h 39"/>
                <a:gd name="T30" fmla="*/ 30 w 44"/>
                <a:gd name="T31" fmla="*/ 22 h 39"/>
                <a:gd name="T32" fmla="*/ 39 w 44"/>
                <a:gd name="T33" fmla="*/ 23 h 39"/>
                <a:gd name="T34" fmla="*/ 44 w 44"/>
                <a:gd name="T35" fmla="*/ 17 h 39"/>
                <a:gd name="T36" fmla="*/ 37 w 44"/>
                <a:gd name="T37" fmla="*/ 16 h 39"/>
                <a:gd name="T38" fmla="*/ 30 w 44"/>
                <a:gd name="T39" fmla="*/ 15 h 39"/>
                <a:gd name="T40" fmla="*/ 26 w 44"/>
                <a:gd name="T41" fmla="*/ 16 h 39"/>
                <a:gd name="T42" fmla="*/ 28 w 44"/>
                <a:gd name="T43" fmla="*/ 9 h 39"/>
                <a:gd name="T44" fmla="*/ 25 w 44"/>
                <a:gd name="T45" fmla="*/ 3 h 39"/>
                <a:gd name="T46" fmla="*/ 20 w 44"/>
                <a:gd name="T47" fmla="*/ 1 h 39"/>
                <a:gd name="T48" fmla="*/ 15 w 44"/>
                <a:gd name="T49" fmla="*/ 1 h 39"/>
                <a:gd name="T50" fmla="*/ 9 w 44"/>
                <a:gd name="T51" fmla="*/ 6 h 39"/>
                <a:gd name="T52" fmla="*/ 0 w 44"/>
                <a:gd name="T53" fmla="*/ 17 h 39"/>
                <a:gd name="T54" fmla="*/ 24 w 44"/>
                <a:gd name="T55" fmla="*/ 39 h 39"/>
                <a:gd name="T56" fmla="*/ 29 w 44"/>
                <a:gd name="T5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9">
                  <a:moveTo>
                    <a:pt x="8" y="16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9" y="7"/>
                    <a:pt x="20" y="8"/>
                    <a:pt x="21" y="9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1" y="14"/>
                    <a:pt x="20" y="15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8" y="16"/>
                  </a:lnTo>
                  <a:close/>
                  <a:moveTo>
                    <a:pt x="29" y="34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3" y="21"/>
                    <a:pt x="24" y="21"/>
                  </a:cubicBezTo>
                  <a:cubicBezTo>
                    <a:pt x="25" y="21"/>
                    <a:pt x="27" y="21"/>
                    <a:pt x="3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4" y="15"/>
                    <a:pt x="32" y="15"/>
                    <a:pt x="30" y="15"/>
                  </a:cubicBezTo>
                  <a:cubicBezTo>
                    <a:pt x="29" y="15"/>
                    <a:pt x="27" y="15"/>
                    <a:pt x="26" y="16"/>
                  </a:cubicBezTo>
                  <a:cubicBezTo>
                    <a:pt x="27" y="13"/>
                    <a:pt x="28" y="11"/>
                    <a:pt x="28" y="9"/>
                  </a:cubicBezTo>
                  <a:cubicBezTo>
                    <a:pt x="28" y="7"/>
                    <a:pt x="27" y="5"/>
                    <a:pt x="25" y="3"/>
                  </a:cubicBezTo>
                  <a:cubicBezTo>
                    <a:pt x="23" y="2"/>
                    <a:pt x="22" y="1"/>
                    <a:pt x="20" y="1"/>
                  </a:cubicBezTo>
                  <a:cubicBezTo>
                    <a:pt x="18" y="0"/>
                    <a:pt x="17" y="1"/>
                    <a:pt x="15" y="1"/>
                  </a:cubicBezTo>
                  <a:cubicBezTo>
                    <a:pt x="14" y="2"/>
                    <a:pt x="12" y="4"/>
                    <a:pt x="9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2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46"/>
            <p:cNvSpPr/>
            <p:nvPr/>
          </p:nvSpPr>
          <p:spPr bwMode="auto">
            <a:xfrm>
              <a:off x="4319588" y="3859213"/>
              <a:ext cx="152400" cy="136525"/>
            </a:xfrm>
            <a:custGeom>
              <a:avLst/>
              <a:gdLst>
                <a:gd name="T0" fmla="*/ 15 w 36"/>
                <a:gd name="T1" fmla="*/ 30 h 32"/>
                <a:gd name="T2" fmla="*/ 18 w 36"/>
                <a:gd name="T3" fmla="*/ 25 h 32"/>
                <a:gd name="T4" fmla="*/ 24 w 36"/>
                <a:gd name="T5" fmla="*/ 25 h 32"/>
                <a:gd name="T6" fmla="*/ 28 w 36"/>
                <a:gd name="T7" fmla="*/ 22 h 32"/>
                <a:gd name="T8" fmla="*/ 29 w 36"/>
                <a:gd name="T9" fmla="*/ 17 h 32"/>
                <a:gd name="T10" fmla="*/ 27 w 36"/>
                <a:gd name="T11" fmla="*/ 14 h 32"/>
                <a:gd name="T12" fmla="*/ 25 w 36"/>
                <a:gd name="T13" fmla="*/ 14 h 32"/>
                <a:gd name="T14" fmla="*/ 23 w 36"/>
                <a:gd name="T15" fmla="*/ 15 h 32"/>
                <a:gd name="T16" fmla="*/ 19 w 36"/>
                <a:gd name="T17" fmla="*/ 19 h 32"/>
                <a:gd name="T18" fmla="*/ 12 w 36"/>
                <a:gd name="T19" fmla="*/ 23 h 32"/>
                <a:gd name="T20" fmla="*/ 4 w 36"/>
                <a:gd name="T21" fmla="*/ 22 h 32"/>
                <a:gd name="T22" fmla="*/ 1 w 36"/>
                <a:gd name="T23" fmla="*/ 18 h 32"/>
                <a:gd name="T24" fmla="*/ 1 w 36"/>
                <a:gd name="T25" fmla="*/ 13 h 32"/>
                <a:gd name="T26" fmla="*/ 3 w 36"/>
                <a:gd name="T27" fmla="*/ 7 h 32"/>
                <a:gd name="T28" fmla="*/ 11 w 36"/>
                <a:gd name="T29" fmla="*/ 1 h 32"/>
                <a:gd name="T30" fmla="*/ 19 w 36"/>
                <a:gd name="T31" fmla="*/ 2 h 32"/>
                <a:gd name="T32" fmla="*/ 15 w 36"/>
                <a:gd name="T33" fmla="*/ 8 h 32"/>
                <a:gd name="T34" fmla="*/ 11 w 36"/>
                <a:gd name="T35" fmla="*/ 7 h 32"/>
                <a:gd name="T36" fmla="*/ 8 w 36"/>
                <a:gd name="T37" fmla="*/ 10 h 32"/>
                <a:gd name="T38" fmla="*/ 7 w 36"/>
                <a:gd name="T39" fmla="*/ 14 h 32"/>
                <a:gd name="T40" fmla="*/ 8 w 36"/>
                <a:gd name="T41" fmla="*/ 16 h 32"/>
                <a:gd name="T42" fmla="*/ 10 w 36"/>
                <a:gd name="T43" fmla="*/ 17 h 32"/>
                <a:gd name="T44" fmla="*/ 15 w 36"/>
                <a:gd name="T45" fmla="*/ 13 h 32"/>
                <a:gd name="T46" fmla="*/ 21 w 36"/>
                <a:gd name="T47" fmla="*/ 8 h 32"/>
                <a:gd name="T48" fmla="*/ 26 w 36"/>
                <a:gd name="T49" fmla="*/ 7 h 32"/>
                <a:gd name="T50" fmla="*/ 31 w 36"/>
                <a:gd name="T51" fmla="*/ 9 h 32"/>
                <a:gd name="T52" fmla="*/ 35 w 36"/>
                <a:gd name="T53" fmla="*/ 13 h 32"/>
                <a:gd name="T54" fmla="*/ 35 w 36"/>
                <a:gd name="T55" fmla="*/ 19 h 32"/>
                <a:gd name="T56" fmla="*/ 32 w 36"/>
                <a:gd name="T57" fmla="*/ 25 h 32"/>
                <a:gd name="T58" fmla="*/ 25 w 36"/>
                <a:gd name="T59" fmla="*/ 32 h 32"/>
                <a:gd name="T60" fmla="*/ 15 w 36"/>
                <a:gd name="T6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32">
                  <a:moveTo>
                    <a:pt x="15" y="30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20" y="26"/>
                    <a:pt x="22" y="26"/>
                    <a:pt x="24" y="25"/>
                  </a:cubicBezTo>
                  <a:cubicBezTo>
                    <a:pt x="25" y="25"/>
                    <a:pt x="26" y="24"/>
                    <a:pt x="28" y="22"/>
                  </a:cubicBezTo>
                  <a:cubicBezTo>
                    <a:pt x="29" y="20"/>
                    <a:pt x="29" y="19"/>
                    <a:pt x="29" y="17"/>
                  </a:cubicBezTo>
                  <a:cubicBezTo>
                    <a:pt x="29" y="16"/>
                    <a:pt x="28" y="15"/>
                    <a:pt x="27" y="14"/>
                  </a:cubicBezTo>
                  <a:cubicBezTo>
                    <a:pt x="27" y="14"/>
                    <a:pt x="26" y="14"/>
                    <a:pt x="25" y="14"/>
                  </a:cubicBezTo>
                  <a:cubicBezTo>
                    <a:pt x="25" y="14"/>
                    <a:pt x="24" y="14"/>
                    <a:pt x="23" y="15"/>
                  </a:cubicBezTo>
                  <a:cubicBezTo>
                    <a:pt x="22" y="15"/>
                    <a:pt x="21" y="17"/>
                    <a:pt x="19" y="19"/>
                  </a:cubicBezTo>
                  <a:cubicBezTo>
                    <a:pt x="16" y="21"/>
                    <a:pt x="14" y="22"/>
                    <a:pt x="12" y="23"/>
                  </a:cubicBezTo>
                  <a:cubicBezTo>
                    <a:pt x="9" y="24"/>
                    <a:pt x="7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1" y="13"/>
                  </a:cubicBezTo>
                  <a:cubicBezTo>
                    <a:pt x="1" y="11"/>
                    <a:pt x="2" y="9"/>
                    <a:pt x="3" y="7"/>
                  </a:cubicBezTo>
                  <a:cubicBezTo>
                    <a:pt x="6" y="3"/>
                    <a:pt x="8" y="1"/>
                    <a:pt x="11" y="1"/>
                  </a:cubicBezTo>
                  <a:cubicBezTo>
                    <a:pt x="14" y="0"/>
                    <a:pt x="16" y="0"/>
                    <a:pt x="19" y="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7"/>
                    <a:pt x="12" y="7"/>
                    <a:pt x="11" y="7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7" y="11"/>
                    <a:pt x="6" y="13"/>
                    <a:pt x="7" y="14"/>
                  </a:cubicBezTo>
                  <a:cubicBezTo>
                    <a:pt x="7" y="15"/>
                    <a:pt x="7" y="16"/>
                    <a:pt x="8" y="16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1" y="16"/>
                    <a:pt x="13" y="15"/>
                    <a:pt x="15" y="13"/>
                  </a:cubicBezTo>
                  <a:cubicBezTo>
                    <a:pt x="18" y="10"/>
                    <a:pt x="20" y="9"/>
                    <a:pt x="21" y="8"/>
                  </a:cubicBezTo>
                  <a:cubicBezTo>
                    <a:pt x="23" y="7"/>
                    <a:pt x="24" y="7"/>
                    <a:pt x="26" y="7"/>
                  </a:cubicBezTo>
                  <a:cubicBezTo>
                    <a:pt x="28" y="7"/>
                    <a:pt x="29" y="8"/>
                    <a:pt x="31" y="9"/>
                  </a:cubicBezTo>
                  <a:cubicBezTo>
                    <a:pt x="33" y="10"/>
                    <a:pt x="34" y="11"/>
                    <a:pt x="35" y="13"/>
                  </a:cubicBezTo>
                  <a:cubicBezTo>
                    <a:pt x="35" y="15"/>
                    <a:pt x="36" y="17"/>
                    <a:pt x="35" y="19"/>
                  </a:cubicBezTo>
                  <a:cubicBezTo>
                    <a:pt x="35" y="21"/>
                    <a:pt x="34" y="23"/>
                    <a:pt x="32" y="25"/>
                  </a:cubicBezTo>
                  <a:cubicBezTo>
                    <a:pt x="30" y="29"/>
                    <a:pt x="27" y="31"/>
                    <a:pt x="25" y="32"/>
                  </a:cubicBezTo>
                  <a:cubicBezTo>
                    <a:pt x="22" y="32"/>
                    <a:pt x="19" y="32"/>
                    <a:pt x="1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47"/>
            <p:cNvSpPr/>
            <p:nvPr/>
          </p:nvSpPr>
          <p:spPr bwMode="auto">
            <a:xfrm>
              <a:off x="4373563" y="3795713"/>
              <a:ext cx="141288" cy="84138"/>
            </a:xfrm>
            <a:custGeom>
              <a:avLst/>
              <a:gdLst>
                <a:gd name="T0" fmla="*/ 81 w 89"/>
                <a:gd name="T1" fmla="*/ 53 h 53"/>
                <a:gd name="T2" fmla="*/ 0 w 89"/>
                <a:gd name="T3" fmla="*/ 16 h 53"/>
                <a:gd name="T4" fmla="*/ 8 w 89"/>
                <a:gd name="T5" fmla="*/ 0 h 53"/>
                <a:gd name="T6" fmla="*/ 89 w 89"/>
                <a:gd name="T7" fmla="*/ 37 h 53"/>
                <a:gd name="T8" fmla="*/ 81 w 89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3">
                  <a:moveTo>
                    <a:pt x="81" y="53"/>
                  </a:moveTo>
                  <a:lnTo>
                    <a:pt x="0" y="16"/>
                  </a:lnTo>
                  <a:lnTo>
                    <a:pt x="8" y="0"/>
                  </a:lnTo>
                  <a:lnTo>
                    <a:pt x="89" y="37"/>
                  </a:lnTo>
                  <a:lnTo>
                    <a:pt x="8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48"/>
            <p:cNvSpPr/>
            <p:nvPr/>
          </p:nvSpPr>
          <p:spPr bwMode="auto">
            <a:xfrm>
              <a:off x="4395788" y="3676650"/>
              <a:ext cx="157163" cy="109538"/>
            </a:xfrm>
            <a:custGeom>
              <a:avLst/>
              <a:gdLst>
                <a:gd name="T0" fmla="*/ 93 w 99"/>
                <a:gd name="T1" fmla="*/ 69 h 69"/>
                <a:gd name="T2" fmla="*/ 24 w 99"/>
                <a:gd name="T3" fmla="*/ 45 h 69"/>
                <a:gd name="T4" fmla="*/ 16 w 99"/>
                <a:gd name="T5" fmla="*/ 69 h 69"/>
                <a:gd name="T6" fmla="*/ 0 w 99"/>
                <a:gd name="T7" fmla="*/ 64 h 69"/>
                <a:gd name="T8" fmla="*/ 24 w 99"/>
                <a:gd name="T9" fmla="*/ 0 h 69"/>
                <a:gd name="T10" fmla="*/ 37 w 99"/>
                <a:gd name="T11" fmla="*/ 5 h 69"/>
                <a:gd name="T12" fmla="*/ 29 w 99"/>
                <a:gd name="T13" fmla="*/ 29 h 69"/>
                <a:gd name="T14" fmla="*/ 99 w 99"/>
                <a:gd name="T15" fmla="*/ 53 h 69"/>
                <a:gd name="T16" fmla="*/ 93 w 9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69">
                  <a:moveTo>
                    <a:pt x="93" y="69"/>
                  </a:moveTo>
                  <a:lnTo>
                    <a:pt x="24" y="45"/>
                  </a:lnTo>
                  <a:lnTo>
                    <a:pt x="16" y="69"/>
                  </a:lnTo>
                  <a:lnTo>
                    <a:pt x="0" y="64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29" y="29"/>
                  </a:lnTo>
                  <a:lnTo>
                    <a:pt x="99" y="53"/>
                  </a:ln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49"/>
            <p:cNvSpPr/>
            <p:nvPr/>
          </p:nvSpPr>
          <p:spPr bwMode="auto">
            <a:xfrm>
              <a:off x="4437063" y="3543300"/>
              <a:ext cx="153988" cy="128588"/>
            </a:xfrm>
            <a:custGeom>
              <a:avLst/>
              <a:gdLst>
                <a:gd name="T0" fmla="*/ 91 w 97"/>
                <a:gd name="T1" fmla="*/ 65 h 81"/>
                <a:gd name="T2" fmla="*/ 57 w 97"/>
                <a:gd name="T3" fmla="*/ 59 h 81"/>
                <a:gd name="T4" fmla="*/ 0 w 97"/>
                <a:gd name="T5" fmla="*/ 81 h 81"/>
                <a:gd name="T6" fmla="*/ 3 w 97"/>
                <a:gd name="T7" fmla="*/ 59 h 81"/>
                <a:gd name="T8" fmla="*/ 41 w 97"/>
                <a:gd name="T9" fmla="*/ 46 h 81"/>
                <a:gd name="T10" fmla="*/ 11 w 97"/>
                <a:gd name="T11" fmla="*/ 19 h 81"/>
                <a:gd name="T12" fmla="*/ 14 w 97"/>
                <a:gd name="T13" fmla="*/ 0 h 81"/>
                <a:gd name="T14" fmla="*/ 59 w 97"/>
                <a:gd name="T15" fmla="*/ 41 h 81"/>
                <a:gd name="T16" fmla="*/ 97 w 97"/>
                <a:gd name="T17" fmla="*/ 49 h 81"/>
                <a:gd name="T18" fmla="*/ 91 w 97"/>
                <a:gd name="T19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1">
                  <a:moveTo>
                    <a:pt x="91" y="65"/>
                  </a:moveTo>
                  <a:lnTo>
                    <a:pt x="57" y="59"/>
                  </a:lnTo>
                  <a:lnTo>
                    <a:pt x="0" y="81"/>
                  </a:lnTo>
                  <a:lnTo>
                    <a:pt x="3" y="59"/>
                  </a:lnTo>
                  <a:lnTo>
                    <a:pt x="41" y="46"/>
                  </a:lnTo>
                  <a:lnTo>
                    <a:pt x="11" y="19"/>
                  </a:lnTo>
                  <a:lnTo>
                    <a:pt x="14" y="0"/>
                  </a:lnTo>
                  <a:lnTo>
                    <a:pt x="59" y="41"/>
                  </a:lnTo>
                  <a:lnTo>
                    <a:pt x="97" y="49"/>
                  </a:lnTo>
                  <a:lnTo>
                    <a:pt x="9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50"/>
            <p:cNvSpPr>
              <a:spLocks noEditPoints="1"/>
            </p:cNvSpPr>
            <p:nvPr/>
          </p:nvSpPr>
          <p:spPr bwMode="auto">
            <a:xfrm>
              <a:off x="2901950" y="2687638"/>
              <a:ext cx="1484313" cy="1490663"/>
            </a:xfrm>
            <a:custGeom>
              <a:avLst/>
              <a:gdLst>
                <a:gd name="T0" fmla="*/ 175 w 350"/>
                <a:gd name="T1" fmla="*/ 0 h 350"/>
                <a:gd name="T2" fmla="*/ 0 w 350"/>
                <a:gd name="T3" fmla="*/ 175 h 350"/>
                <a:gd name="T4" fmla="*/ 175 w 350"/>
                <a:gd name="T5" fmla="*/ 350 h 350"/>
                <a:gd name="T6" fmla="*/ 350 w 350"/>
                <a:gd name="T7" fmla="*/ 175 h 350"/>
                <a:gd name="T8" fmla="*/ 175 w 350"/>
                <a:gd name="T9" fmla="*/ 0 h 350"/>
                <a:gd name="T10" fmla="*/ 175 w 350"/>
                <a:gd name="T11" fmla="*/ 7 h 350"/>
                <a:gd name="T12" fmla="*/ 343 w 350"/>
                <a:gd name="T13" fmla="*/ 175 h 350"/>
                <a:gd name="T14" fmla="*/ 325 w 350"/>
                <a:gd name="T15" fmla="*/ 250 h 350"/>
                <a:gd name="T16" fmla="*/ 25 w 350"/>
                <a:gd name="T17" fmla="*/ 250 h 350"/>
                <a:gd name="T18" fmla="*/ 25 w 350"/>
                <a:gd name="T19" fmla="*/ 250 h 350"/>
                <a:gd name="T20" fmla="*/ 7 w 350"/>
                <a:gd name="T21" fmla="*/ 175 h 350"/>
                <a:gd name="T22" fmla="*/ 175 w 350"/>
                <a:gd name="T23" fmla="*/ 7 h 350"/>
                <a:gd name="T24" fmla="*/ 175 w 350"/>
                <a:gd name="T25" fmla="*/ 343 h 350"/>
                <a:gd name="T26" fmla="*/ 29 w 350"/>
                <a:gd name="T27" fmla="*/ 259 h 350"/>
                <a:gd name="T28" fmla="*/ 321 w 350"/>
                <a:gd name="T29" fmla="*/ 259 h 350"/>
                <a:gd name="T30" fmla="*/ 175 w 350"/>
                <a:gd name="T31" fmla="*/ 3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50">
                  <a:moveTo>
                    <a:pt x="175" y="0"/>
                  </a:moveTo>
                  <a:cubicBezTo>
                    <a:pt x="78" y="0"/>
                    <a:pt x="0" y="78"/>
                    <a:pt x="0" y="175"/>
                  </a:cubicBezTo>
                  <a:cubicBezTo>
                    <a:pt x="0" y="271"/>
                    <a:pt x="78" y="350"/>
                    <a:pt x="175" y="350"/>
                  </a:cubicBezTo>
                  <a:cubicBezTo>
                    <a:pt x="272" y="350"/>
                    <a:pt x="350" y="271"/>
                    <a:pt x="350" y="175"/>
                  </a:cubicBezTo>
                  <a:cubicBezTo>
                    <a:pt x="350" y="78"/>
                    <a:pt x="272" y="0"/>
                    <a:pt x="175" y="0"/>
                  </a:cubicBezTo>
                  <a:close/>
                  <a:moveTo>
                    <a:pt x="175" y="7"/>
                  </a:moveTo>
                  <a:cubicBezTo>
                    <a:pt x="268" y="7"/>
                    <a:pt x="343" y="82"/>
                    <a:pt x="343" y="175"/>
                  </a:cubicBezTo>
                  <a:cubicBezTo>
                    <a:pt x="343" y="202"/>
                    <a:pt x="337" y="228"/>
                    <a:pt x="3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13" y="228"/>
                    <a:pt x="7" y="202"/>
                    <a:pt x="7" y="175"/>
                  </a:cubicBezTo>
                  <a:cubicBezTo>
                    <a:pt x="7" y="82"/>
                    <a:pt x="82" y="7"/>
                    <a:pt x="175" y="7"/>
                  </a:cubicBezTo>
                  <a:close/>
                  <a:moveTo>
                    <a:pt x="175" y="343"/>
                  </a:moveTo>
                  <a:cubicBezTo>
                    <a:pt x="113" y="343"/>
                    <a:pt x="58" y="309"/>
                    <a:pt x="29" y="259"/>
                  </a:cubicBezTo>
                  <a:cubicBezTo>
                    <a:pt x="321" y="259"/>
                    <a:pt x="321" y="259"/>
                    <a:pt x="321" y="259"/>
                  </a:cubicBezTo>
                  <a:cubicBezTo>
                    <a:pt x="292" y="309"/>
                    <a:pt x="237" y="343"/>
                    <a:pt x="175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51"/>
            <p:cNvSpPr>
              <a:spLocks noEditPoints="1"/>
            </p:cNvSpPr>
            <p:nvPr/>
          </p:nvSpPr>
          <p:spPr bwMode="auto">
            <a:xfrm>
              <a:off x="3000375" y="2778125"/>
              <a:ext cx="1289050" cy="965200"/>
            </a:xfrm>
            <a:custGeom>
              <a:avLst/>
              <a:gdLst>
                <a:gd name="T0" fmla="*/ 256 w 304"/>
                <a:gd name="T1" fmla="*/ 187 h 227"/>
                <a:gd name="T2" fmla="*/ 171 w 304"/>
                <a:gd name="T3" fmla="*/ 200 h 227"/>
                <a:gd name="T4" fmla="*/ 203 w 304"/>
                <a:gd name="T5" fmla="*/ 152 h 227"/>
                <a:gd name="T6" fmla="*/ 232 w 304"/>
                <a:gd name="T7" fmla="*/ 167 h 227"/>
                <a:gd name="T8" fmla="*/ 252 w 304"/>
                <a:gd name="T9" fmla="*/ 152 h 227"/>
                <a:gd name="T10" fmla="*/ 281 w 304"/>
                <a:gd name="T11" fmla="*/ 167 h 227"/>
                <a:gd name="T12" fmla="*/ 294 w 304"/>
                <a:gd name="T13" fmla="*/ 152 h 227"/>
                <a:gd name="T14" fmla="*/ 263 w 304"/>
                <a:gd name="T15" fmla="*/ 131 h 227"/>
                <a:gd name="T16" fmla="*/ 194 w 304"/>
                <a:gd name="T17" fmla="*/ 86 h 227"/>
                <a:gd name="T18" fmla="*/ 110 w 304"/>
                <a:gd name="T19" fmla="*/ 86 h 227"/>
                <a:gd name="T20" fmla="*/ 49 w 304"/>
                <a:gd name="T21" fmla="*/ 116 h 227"/>
                <a:gd name="T22" fmla="*/ 10 w 304"/>
                <a:gd name="T23" fmla="*/ 137 h 227"/>
                <a:gd name="T24" fmla="*/ 26 w 304"/>
                <a:gd name="T25" fmla="*/ 163 h 227"/>
                <a:gd name="T26" fmla="*/ 60 w 304"/>
                <a:gd name="T27" fmla="*/ 136 h 227"/>
                <a:gd name="T28" fmla="*/ 75 w 304"/>
                <a:gd name="T29" fmla="*/ 163 h 227"/>
                <a:gd name="T30" fmla="*/ 109 w 304"/>
                <a:gd name="T31" fmla="*/ 135 h 227"/>
                <a:gd name="T32" fmla="*/ 131 w 304"/>
                <a:gd name="T33" fmla="*/ 151 h 227"/>
                <a:gd name="T34" fmla="*/ 134 w 304"/>
                <a:gd name="T35" fmla="*/ 200 h 227"/>
                <a:gd name="T36" fmla="*/ 48 w 304"/>
                <a:gd name="T37" fmla="*/ 187 h 227"/>
                <a:gd name="T38" fmla="*/ 0 w 304"/>
                <a:gd name="T39" fmla="*/ 204 h 227"/>
                <a:gd name="T40" fmla="*/ 106 w 304"/>
                <a:gd name="T41" fmla="*/ 206 h 227"/>
                <a:gd name="T42" fmla="*/ 199 w 304"/>
                <a:gd name="T43" fmla="*/ 206 h 227"/>
                <a:gd name="T44" fmla="*/ 304 w 304"/>
                <a:gd name="T45" fmla="*/ 204 h 227"/>
                <a:gd name="T46" fmla="*/ 220 w 304"/>
                <a:gd name="T47" fmla="*/ 86 h 227"/>
                <a:gd name="T48" fmla="*/ 216 w 304"/>
                <a:gd name="T49" fmla="*/ 133 h 227"/>
                <a:gd name="T50" fmla="*/ 220 w 304"/>
                <a:gd name="T51" fmla="*/ 86 h 227"/>
                <a:gd name="T52" fmla="*/ 71 w 304"/>
                <a:gd name="T53" fmla="*/ 115 h 227"/>
                <a:gd name="T54" fmla="*/ 101 w 304"/>
                <a:gd name="T55" fmla="*/ 104 h 227"/>
                <a:gd name="T56" fmla="*/ 160 w 304"/>
                <a:gd name="T57" fmla="*/ 118 h 227"/>
                <a:gd name="T58" fmla="*/ 147 w 304"/>
                <a:gd name="T59" fmla="*/ 92 h 227"/>
                <a:gd name="T60" fmla="*/ 117 w 304"/>
                <a:gd name="T61" fmla="*/ 117 h 227"/>
                <a:gd name="T62" fmla="*/ 194 w 304"/>
                <a:gd name="T63" fmla="*/ 134 h 227"/>
                <a:gd name="T64" fmla="*/ 175 w 304"/>
                <a:gd name="T65" fmla="*/ 1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227">
                  <a:moveTo>
                    <a:pt x="299" y="190"/>
                  </a:moveTo>
                  <a:cubicBezTo>
                    <a:pt x="275" y="209"/>
                    <a:pt x="256" y="187"/>
                    <a:pt x="256" y="187"/>
                  </a:cubicBezTo>
                  <a:cubicBezTo>
                    <a:pt x="225" y="217"/>
                    <a:pt x="199" y="189"/>
                    <a:pt x="199" y="189"/>
                  </a:cubicBezTo>
                  <a:cubicBezTo>
                    <a:pt x="180" y="203"/>
                    <a:pt x="171" y="200"/>
                    <a:pt x="171" y="200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10" y="167"/>
                    <a:pt x="210" y="167"/>
                    <a:pt x="210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25" y="152"/>
                    <a:pt x="225" y="152"/>
                    <a:pt x="225" y="152"/>
                  </a:cubicBezTo>
                  <a:cubicBezTo>
                    <a:pt x="252" y="152"/>
                    <a:pt x="252" y="152"/>
                    <a:pt x="252" y="152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81" y="167"/>
                    <a:pt x="281" y="167"/>
                    <a:pt x="281" y="167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94" y="152"/>
                    <a:pt x="294" y="152"/>
                    <a:pt x="294" y="152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63" y="131"/>
                    <a:pt x="263" y="131"/>
                    <a:pt x="263" y="131"/>
                  </a:cubicBezTo>
                  <a:cubicBezTo>
                    <a:pt x="225" y="54"/>
                    <a:pt x="225" y="54"/>
                    <a:pt x="225" y="54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37"/>
                    <a:pt x="10" y="137"/>
                    <a:pt x="10" y="137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4" y="200"/>
                    <a:pt x="134" y="200"/>
                    <a:pt x="134" y="200"/>
                  </a:cubicBezTo>
                  <a:cubicBezTo>
                    <a:pt x="123" y="202"/>
                    <a:pt x="106" y="188"/>
                    <a:pt x="106" y="188"/>
                  </a:cubicBezTo>
                  <a:cubicBezTo>
                    <a:pt x="75" y="217"/>
                    <a:pt x="48" y="187"/>
                    <a:pt x="48" y="187"/>
                  </a:cubicBezTo>
                  <a:cubicBezTo>
                    <a:pt x="28" y="209"/>
                    <a:pt x="5" y="191"/>
                    <a:pt x="5" y="191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25" y="220"/>
                    <a:pt x="48" y="205"/>
                    <a:pt x="48" y="205"/>
                  </a:cubicBezTo>
                  <a:cubicBezTo>
                    <a:pt x="81" y="226"/>
                    <a:pt x="106" y="206"/>
                    <a:pt x="106" y="206"/>
                  </a:cubicBezTo>
                  <a:cubicBezTo>
                    <a:pt x="138" y="227"/>
                    <a:pt x="152" y="207"/>
                    <a:pt x="152" y="207"/>
                  </a:cubicBezTo>
                  <a:cubicBezTo>
                    <a:pt x="173" y="226"/>
                    <a:pt x="199" y="206"/>
                    <a:pt x="199" y="206"/>
                  </a:cubicBezTo>
                  <a:cubicBezTo>
                    <a:pt x="225" y="226"/>
                    <a:pt x="255" y="205"/>
                    <a:pt x="255" y="205"/>
                  </a:cubicBezTo>
                  <a:cubicBezTo>
                    <a:pt x="281" y="221"/>
                    <a:pt x="304" y="204"/>
                    <a:pt x="304" y="204"/>
                  </a:cubicBezTo>
                  <a:lnTo>
                    <a:pt x="299" y="190"/>
                  </a:lnTo>
                  <a:close/>
                  <a:moveTo>
                    <a:pt x="220" y="86"/>
                  </a:moveTo>
                  <a:cubicBezTo>
                    <a:pt x="242" y="132"/>
                    <a:pt x="242" y="132"/>
                    <a:pt x="242" y="132"/>
                  </a:cubicBezTo>
                  <a:cubicBezTo>
                    <a:pt x="216" y="133"/>
                    <a:pt x="216" y="133"/>
                    <a:pt x="216" y="133"/>
                  </a:cubicBezTo>
                  <a:cubicBezTo>
                    <a:pt x="203" y="104"/>
                    <a:pt x="203" y="104"/>
                    <a:pt x="203" y="104"/>
                  </a:cubicBezTo>
                  <a:lnTo>
                    <a:pt x="220" y="86"/>
                  </a:lnTo>
                  <a:close/>
                  <a:moveTo>
                    <a:pt x="96" y="116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85" y="87"/>
                    <a:pt x="85" y="87"/>
                    <a:pt x="85" y="87"/>
                  </a:cubicBezTo>
                  <a:cubicBezTo>
                    <a:pt x="101" y="104"/>
                    <a:pt x="101" y="104"/>
                    <a:pt x="101" y="104"/>
                  </a:cubicBezTo>
                  <a:lnTo>
                    <a:pt x="96" y="116"/>
                  </a:lnTo>
                  <a:close/>
                  <a:moveTo>
                    <a:pt x="160" y="118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17" y="117"/>
                    <a:pt x="117" y="117"/>
                    <a:pt x="117" y="117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94" y="134"/>
                    <a:pt x="194" y="134"/>
                    <a:pt x="194" y="134"/>
                  </a:cubicBezTo>
                  <a:cubicBezTo>
                    <a:pt x="162" y="135"/>
                    <a:pt x="162" y="135"/>
                    <a:pt x="162" y="135"/>
                  </a:cubicBezTo>
                  <a:cubicBezTo>
                    <a:pt x="175" y="118"/>
                    <a:pt x="175" y="118"/>
                    <a:pt x="175" y="118"/>
                  </a:cubicBezTo>
                  <a:lnTo>
                    <a:pt x="160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52"/>
            <p:cNvSpPr/>
            <p:nvPr/>
          </p:nvSpPr>
          <p:spPr bwMode="auto">
            <a:xfrm>
              <a:off x="2749550" y="2994025"/>
              <a:ext cx="76200" cy="93663"/>
            </a:xfrm>
            <a:custGeom>
              <a:avLst/>
              <a:gdLst>
                <a:gd name="T0" fmla="*/ 15 w 18"/>
                <a:gd name="T1" fmla="*/ 21 h 22"/>
                <a:gd name="T2" fmla="*/ 17 w 18"/>
                <a:gd name="T3" fmla="*/ 20 h 22"/>
                <a:gd name="T4" fmla="*/ 16 w 18"/>
                <a:gd name="T5" fmla="*/ 14 h 22"/>
                <a:gd name="T6" fmla="*/ 9 w 18"/>
                <a:gd name="T7" fmla="*/ 2 h 22"/>
                <a:gd name="T8" fmla="*/ 1 w 18"/>
                <a:gd name="T9" fmla="*/ 0 h 22"/>
                <a:gd name="T10" fmla="*/ 0 w 18"/>
                <a:gd name="T11" fmla="*/ 2 h 22"/>
                <a:gd name="T12" fmla="*/ 6 w 18"/>
                <a:gd name="T13" fmla="*/ 7 h 22"/>
                <a:gd name="T14" fmla="*/ 13 w 18"/>
                <a:gd name="T15" fmla="*/ 16 h 22"/>
                <a:gd name="T16" fmla="*/ 15 w 1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2">
                  <a:moveTo>
                    <a:pt x="15" y="21"/>
                  </a:moveTo>
                  <a:cubicBezTo>
                    <a:pt x="15" y="21"/>
                    <a:pt x="17" y="22"/>
                    <a:pt x="17" y="20"/>
                  </a:cubicBezTo>
                  <a:cubicBezTo>
                    <a:pt x="17" y="20"/>
                    <a:pt x="18" y="16"/>
                    <a:pt x="16" y="14"/>
                  </a:cubicBezTo>
                  <a:cubicBezTo>
                    <a:pt x="16" y="14"/>
                    <a:pt x="10" y="6"/>
                    <a:pt x="9" y="2"/>
                  </a:cubicBezTo>
                  <a:cubicBezTo>
                    <a:pt x="9" y="2"/>
                    <a:pt x="8" y="0"/>
                    <a:pt x="1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1" y="3"/>
                    <a:pt x="4" y="2"/>
                    <a:pt x="6" y="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6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53"/>
            <p:cNvSpPr/>
            <p:nvPr/>
          </p:nvSpPr>
          <p:spPr bwMode="auto">
            <a:xfrm>
              <a:off x="2863850" y="3024188"/>
              <a:ext cx="55563" cy="76200"/>
            </a:xfrm>
            <a:custGeom>
              <a:avLst/>
              <a:gdLst>
                <a:gd name="T0" fmla="*/ 11 w 13"/>
                <a:gd name="T1" fmla="*/ 1 h 18"/>
                <a:gd name="T2" fmla="*/ 3 w 13"/>
                <a:gd name="T3" fmla="*/ 0 h 18"/>
                <a:gd name="T4" fmla="*/ 3 w 13"/>
                <a:gd name="T5" fmla="*/ 3 h 18"/>
                <a:gd name="T6" fmla="*/ 5 w 13"/>
                <a:gd name="T7" fmla="*/ 16 h 18"/>
                <a:gd name="T8" fmla="*/ 8 w 13"/>
                <a:gd name="T9" fmla="*/ 15 h 18"/>
                <a:gd name="T10" fmla="*/ 12 w 13"/>
                <a:gd name="T11" fmla="*/ 4 h 18"/>
                <a:gd name="T12" fmla="*/ 11 w 13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11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3" y="3"/>
                  </a:cubicBezTo>
                  <a:cubicBezTo>
                    <a:pt x="3" y="3"/>
                    <a:pt x="7" y="11"/>
                    <a:pt x="5" y="16"/>
                  </a:cubicBezTo>
                  <a:cubicBezTo>
                    <a:pt x="5" y="16"/>
                    <a:pt x="7" y="18"/>
                    <a:pt x="8" y="15"/>
                  </a:cubicBezTo>
                  <a:cubicBezTo>
                    <a:pt x="8" y="15"/>
                    <a:pt x="10" y="6"/>
                    <a:pt x="12" y="4"/>
                  </a:cubicBezTo>
                  <a:cubicBezTo>
                    <a:pt x="12" y="4"/>
                    <a:pt x="13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54"/>
            <p:cNvSpPr/>
            <p:nvPr/>
          </p:nvSpPr>
          <p:spPr bwMode="auto">
            <a:xfrm>
              <a:off x="2779713" y="3067050"/>
              <a:ext cx="80963" cy="157163"/>
            </a:xfrm>
            <a:custGeom>
              <a:avLst/>
              <a:gdLst>
                <a:gd name="T0" fmla="*/ 17 w 19"/>
                <a:gd name="T1" fmla="*/ 2 h 37"/>
                <a:gd name="T2" fmla="*/ 15 w 19"/>
                <a:gd name="T3" fmla="*/ 2 h 37"/>
                <a:gd name="T4" fmla="*/ 13 w 19"/>
                <a:gd name="T5" fmla="*/ 13 h 37"/>
                <a:gd name="T6" fmla="*/ 12 w 19"/>
                <a:gd name="T7" fmla="*/ 23 h 37"/>
                <a:gd name="T8" fmla="*/ 11 w 19"/>
                <a:gd name="T9" fmla="*/ 29 h 37"/>
                <a:gd name="T10" fmla="*/ 10 w 19"/>
                <a:gd name="T11" fmla="*/ 29 h 37"/>
                <a:gd name="T12" fmla="*/ 1 w 19"/>
                <a:gd name="T13" fmla="*/ 20 h 37"/>
                <a:gd name="T14" fmla="*/ 1 w 19"/>
                <a:gd name="T15" fmla="*/ 22 h 37"/>
                <a:gd name="T16" fmla="*/ 7 w 19"/>
                <a:gd name="T17" fmla="*/ 36 h 37"/>
                <a:gd name="T18" fmla="*/ 14 w 19"/>
                <a:gd name="T19" fmla="*/ 37 h 37"/>
                <a:gd name="T20" fmla="*/ 19 w 19"/>
                <a:gd name="T21" fmla="*/ 23 h 37"/>
                <a:gd name="T22" fmla="*/ 19 w 19"/>
                <a:gd name="T23" fmla="*/ 14 h 37"/>
                <a:gd name="T24" fmla="*/ 17 w 19"/>
                <a:gd name="T2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7">
                  <a:moveTo>
                    <a:pt x="17" y="2"/>
                  </a:moveTo>
                  <a:cubicBezTo>
                    <a:pt x="17" y="2"/>
                    <a:pt x="16" y="0"/>
                    <a:pt x="15" y="2"/>
                  </a:cubicBezTo>
                  <a:cubicBezTo>
                    <a:pt x="15" y="2"/>
                    <a:pt x="15" y="10"/>
                    <a:pt x="13" y="13"/>
                  </a:cubicBezTo>
                  <a:cubicBezTo>
                    <a:pt x="13" y="13"/>
                    <a:pt x="13" y="21"/>
                    <a:pt x="12" y="23"/>
                  </a:cubicBezTo>
                  <a:cubicBezTo>
                    <a:pt x="12" y="23"/>
                    <a:pt x="11" y="28"/>
                    <a:pt x="11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6" y="17"/>
                    <a:pt x="1" y="20"/>
                  </a:cubicBezTo>
                  <a:cubicBezTo>
                    <a:pt x="1" y="20"/>
                    <a:pt x="0" y="21"/>
                    <a:pt x="1" y="22"/>
                  </a:cubicBezTo>
                  <a:cubicBezTo>
                    <a:pt x="1" y="22"/>
                    <a:pt x="7" y="33"/>
                    <a:pt x="7" y="36"/>
                  </a:cubicBezTo>
                  <a:cubicBezTo>
                    <a:pt x="7" y="36"/>
                    <a:pt x="11" y="37"/>
                    <a:pt x="14" y="37"/>
                  </a:cubicBezTo>
                  <a:cubicBezTo>
                    <a:pt x="14" y="37"/>
                    <a:pt x="18" y="27"/>
                    <a:pt x="19" y="23"/>
                  </a:cubicBezTo>
                  <a:cubicBezTo>
                    <a:pt x="19" y="23"/>
                    <a:pt x="19" y="16"/>
                    <a:pt x="19" y="14"/>
                  </a:cubicBezTo>
                  <a:cubicBezTo>
                    <a:pt x="19" y="14"/>
                    <a:pt x="18" y="6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55"/>
            <p:cNvSpPr/>
            <p:nvPr/>
          </p:nvSpPr>
          <p:spPr bwMode="auto">
            <a:xfrm>
              <a:off x="3817938" y="2551113"/>
              <a:ext cx="263525" cy="128588"/>
            </a:xfrm>
            <a:custGeom>
              <a:avLst/>
              <a:gdLst>
                <a:gd name="T0" fmla="*/ 62 w 62"/>
                <a:gd name="T1" fmla="*/ 10 h 30"/>
                <a:gd name="T2" fmla="*/ 59 w 62"/>
                <a:gd name="T3" fmla="*/ 10 h 30"/>
                <a:gd name="T4" fmla="*/ 54 w 62"/>
                <a:gd name="T5" fmla="*/ 9 h 30"/>
                <a:gd name="T6" fmla="*/ 53 w 62"/>
                <a:gd name="T7" fmla="*/ 2 h 30"/>
                <a:gd name="T8" fmla="*/ 51 w 62"/>
                <a:gd name="T9" fmla="*/ 1 h 30"/>
                <a:gd name="T10" fmla="*/ 48 w 62"/>
                <a:gd name="T11" fmla="*/ 6 h 30"/>
                <a:gd name="T12" fmla="*/ 47 w 62"/>
                <a:gd name="T13" fmla="*/ 8 h 30"/>
                <a:gd name="T14" fmla="*/ 36 w 62"/>
                <a:gd name="T15" fmla="*/ 9 h 30"/>
                <a:gd name="T16" fmla="*/ 39 w 62"/>
                <a:gd name="T17" fmla="*/ 4 h 30"/>
                <a:gd name="T18" fmla="*/ 37 w 62"/>
                <a:gd name="T19" fmla="*/ 3 h 30"/>
                <a:gd name="T20" fmla="*/ 31 w 62"/>
                <a:gd name="T21" fmla="*/ 11 h 30"/>
                <a:gd name="T22" fmla="*/ 36 w 62"/>
                <a:gd name="T23" fmla="*/ 16 h 30"/>
                <a:gd name="T24" fmla="*/ 28 w 62"/>
                <a:gd name="T25" fmla="*/ 20 h 30"/>
                <a:gd name="T26" fmla="*/ 4 w 62"/>
                <a:gd name="T27" fmla="*/ 26 h 30"/>
                <a:gd name="T28" fmla="*/ 5 w 62"/>
                <a:gd name="T29" fmla="*/ 29 h 30"/>
                <a:gd name="T30" fmla="*/ 25 w 62"/>
                <a:gd name="T31" fmla="*/ 26 h 30"/>
                <a:gd name="T32" fmla="*/ 52 w 62"/>
                <a:gd name="T33" fmla="*/ 14 h 30"/>
                <a:gd name="T34" fmla="*/ 62 w 62"/>
                <a:gd name="T35" fmla="*/ 14 h 30"/>
                <a:gd name="T36" fmla="*/ 62 w 62"/>
                <a:gd name="T3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30">
                  <a:moveTo>
                    <a:pt x="62" y="10"/>
                  </a:moveTo>
                  <a:cubicBezTo>
                    <a:pt x="61" y="9"/>
                    <a:pt x="59" y="10"/>
                    <a:pt x="59" y="1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8"/>
                    <a:pt x="53" y="2"/>
                    <a:pt x="53" y="2"/>
                  </a:cubicBezTo>
                  <a:cubicBezTo>
                    <a:pt x="52" y="0"/>
                    <a:pt x="51" y="1"/>
                    <a:pt x="51" y="1"/>
                  </a:cubicBezTo>
                  <a:cubicBezTo>
                    <a:pt x="49" y="2"/>
                    <a:pt x="48" y="6"/>
                    <a:pt x="48" y="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9" y="4"/>
                    <a:pt x="39" y="4"/>
                  </a:cubicBezTo>
                  <a:cubicBezTo>
                    <a:pt x="41" y="2"/>
                    <a:pt x="37" y="3"/>
                    <a:pt x="37" y="3"/>
                  </a:cubicBezTo>
                  <a:cubicBezTo>
                    <a:pt x="32" y="6"/>
                    <a:pt x="31" y="11"/>
                    <a:pt x="31" y="11"/>
                  </a:cubicBezTo>
                  <a:cubicBezTo>
                    <a:pt x="31" y="16"/>
                    <a:pt x="35" y="16"/>
                    <a:pt x="36" y="16"/>
                  </a:cubicBezTo>
                  <a:cubicBezTo>
                    <a:pt x="35" y="16"/>
                    <a:pt x="28" y="20"/>
                    <a:pt x="28" y="20"/>
                  </a:cubicBezTo>
                  <a:cubicBezTo>
                    <a:pt x="18" y="26"/>
                    <a:pt x="4" y="26"/>
                    <a:pt x="4" y="26"/>
                  </a:cubicBezTo>
                  <a:cubicBezTo>
                    <a:pt x="0" y="28"/>
                    <a:pt x="5" y="29"/>
                    <a:pt x="5" y="29"/>
                  </a:cubicBezTo>
                  <a:cubicBezTo>
                    <a:pt x="9" y="30"/>
                    <a:pt x="25" y="26"/>
                    <a:pt x="25" y="26"/>
                  </a:cubicBezTo>
                  <a:cubicBezTo>
                    <a:pt x="49" y="21"/>
                    <a:pt x="52" y="14"/>
                    <a:pt x="52" y="14"/>
                  </a:cubicBezTo>
                  <a:cubicBezTo>
                    <a:pt x="56" y="15"/>
                    <a:pt x="62" y="14"/>
                    <a:pt x="62" y="14"/>
                  </a:cubicBezTo>
                  <a:lnTo>
                    <a:pt x="6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56"/>
            <p:cNvSpPr/>
            <p:nvPr/>
          </p:nvSpPr>
          <p:spPr bwMode="auto">
            <a:xfrm>
              <a:off x="3949700" y="2674938"/>
              <a:ext cx="80963" cy="77788"/>
            </a:xfrm>
            <a:custGeom>
              <a:avLst/>
              <a:gdLst>
                <a:gd name="T0" fmla="*/ 11 w 19"/>
                <a:gd name="T1" fmla="*/ 5 h 18"/>
                <a:gd name="T2" fmla="*/ 4 w 19"/>
                <a:gd name="T3" fmla="*/ 15 h 18"/>
                <a:gd name="T4" fmla="*/ 3 w 19"/>
                <a:gd name="T5" fmla="*/ 18 h 18"/>
                <a:gd name="T6" fmla="*/ 15 w 19"/>
                <a:gd name="T7" fmla="*/ 15 h 18"/>
                <a:gd name="T8" fmla="*/ 14 w 19"/>
                <a:gd name="T9" fmla="*/ 5 h 18"/>
                <a:gd name="T10" fmla="*/ 11 w 19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8">
                  <a:moveTo>
                    <a:pt x="11" y="5"/>
                  </a:moveTo>
                  <a:cubicBezTo>
                    <a:pt x="11" y="5"/>
                    <a:pt x="7" y="15"/>
                    <a:pt x="4" y="15"/>
                  </a:cubicBezTo>
                  <a:cubicBezTo>
                    <a:pt x="4" y="15"/>
                    <a:pt x="0" y="17"/>
                    <a:pt x="3" y="18"/>
                  </a:cubicBezTo>
                  <a:cubicBezTo>
                    <a:pt x="3" y="18"/>
                    <a:pt x="11" y="15"/>
                    <a:pt x="15" y="15"/>
                  </a:cubicBezTo>
                  <a:cubicBezTo>
                    <a:pt x="15" y="15"/>
                    <a:pt x="19" y="11"/>
                    <a:pt x="14" y="5"/>
                  </a:cubicBezTo>
                  <a:cubicBezTo>
                    <a:pt x="14" y="5"/>
                    <a:pt x="12" y="0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57"/>
            <p:cNvSpPr>
              <a:spLocks noEditPoints="1"/>
            </p:cNvSpPr>
            <p:nvPr/>
          </p:nvSpPr>
          <p:spPr bwMode="auto">
            <a:xfrm>
              <a:off x="4344988" y="3033713"/>
              <a:ext cx="279400" cy="177800"/>
            </a:xfrm>
            <a:custGeom>
              <a:avLst/>
              <a:gdLst>
                <a:gd name="T0" fmla="*/ 64 w 66"/>
                <a:gd name="T1" fmla="*/ 20 h 42"/>
                <a:gd name="T2" fmla="*/ 63 w 66"/>
                <a:gd name="T3" fmla="*/ 20 h 42"/>
                <a:gd name="T4" fmla="*/ 59 w 66"/>
                <a:gd name="T5" fmla="*/ 16 h 42"/>
                <a:gd name="T6" fmla="*/ 56 w 66"/>
                <a:gd name="T7" fmla="*/ 12 h 42"/>
                <a:gd name="T8" fmla="*/ 53 w 66"/>
                <a:gd name="T9" fmla="*/ 11 h 42"/>
                <a:gd name="T10" fmla="*/ 45 w 66"/>
                <a:gd name="T11" fmla="*/ 5 h 42"/>
                <a:gd name="T12" fmla="*/ 47 w 66"/>
                <a:gd name="T13" fmla="*/ 2 h 42"/>
                <a:gd name="T14" fmla="*/ 46 w 66"/>
                <a:gd name="T15" fmla="*/ 0 h 42"/>
                <a:gd name="T16" fmla="*/ 40 w 66"/>
                <a:gd name="T17" fmla="*/ 2 h 42"/>
                <a:gd name="T18" fmla="*/ 43 w 66"/>
                <a:gd name="T19" fmla="*/ 6 h 42"/>
                <a:gd name="T20" fmla="*/ 51 w 66"/>
                <a:gd name="T21" fmla="*/ 12 h 42"/>
                <a:gd name="T22" fmla="*/ 51 w 66"/>
                <a:gd name="T23" fmla="*/ 18 h 42"/>
                <a:gd name="T24" fmla="*/ 47 w 66"/>
                <a:gd name="T25" fmla="*/ 17 h 42"/>
                <a:gd name="T26" fmla="*/ 29 w 66"/>
                <a:gd name="T27" fmla="*/ 6 h 42"/>
                <a:gd name="T28" fmla="*/ 23 w 66"/>
                <a:gd name="T29" fmla="*/ 7 h 42"/>
                <a:gd name="T30" fmla="*/ 24 w 66"/>
                <a:gd name="T31" fmla="*/ 11 h 42"/>
                <a:gd name="T32" fmla="*/ 29 w 66"/>
                <a:gd name="T33" fmla="*/ 15 h 42"/>
                <a:gd name="T34" fmla="*/ 23 w 66"/>
                <a:gd name="T35" fmla="*/ 14 h 42"/>
                <a:gd name="T36" fmla="*/ 21 w 66"/>
                <a:gd name="T37" fmla="*/ 19 h 42"/>
                <a:gd name="T38" fmla="*/ 20 w 66"/>
                <a:gd name="T39" fmla="*/ 25 h 42"/>
                <a:gd name="T40" fmla="*/ 7 w 66"/>
                <a:gd name="T41" fmla="*/ 5 h 42"/>
                <a:gd name="T42" fmla="*/ 1 w 66"/>
                <a:gd name="T43" fmla="*/ 24 h 42"/>
                <a:gd name="T44" fmla="*/ 8 w 66"/>
                <a:gd name="T45" fmla="*/ 31 h 42"/>
                <a:gd name="T46" fmla="*/ 15 w 66"/>
                <a:gd name="T47" fmla="*/ 30 h 42"/>
                <a:gd name="T48" fmla="*/ 17 w 66"/>
                <a:gd name="T49" fmla="*/ 31 h 42"/>
                <a:gd name="T50" fmla="*/ 16 w 66"/>
                <a:gd name="T51" fmla="*/ 36 h 42"/>
                <a:gd name="T52" fmla="*/ 17 w 66"/>
                <a:gd name="T53" fmla="*/ 38 h 42"/>
                <a:gd name="T54" fmla="*/ 21 w 66"/>
                <a:gd name="T55" fmla="*/ 36 h 42"/>
                <a:gd name="T56" fmla="*/ 20 w 66"/>
                <a:gd name="T57" fmla="*/ 28 h 42"/>
                <a:gd name="T58" fmla="*/ 25 w 66"/>
                <a:gd name="T59" fmla="*/ 20 h 42"/>
                <a:gd name="T60" fmla="*/ 36 w 66"/>
                <a:gd name="T61" fmla="*/ 20 h 42"/>
                <a:gd name="T62" fmla="*/ 34 w 66"/>
                <a:gd name="T63" fmla="*/ 14 h 42"/>
                <a:gd name="T64" fmla="*/ 42 w 66"/>
                <a:gd name="T65" fmla="*/ 19 h 42"/>
                <a:gd name="T66" fmla="*/ 45 w 66"/>
                <a:gd name="T67" fmla="*/ 20 h 42"/>
                <a:gd name="T68" fmla="*/ 51 w 66"/>
                <a:gd name="T69" fmla="*/ 23 h 42"/>
                <a:gd name="T70" fmla="*/ 64 w 66"/>
                <a:gd name="T71" fmla="*/ 26 h 42"/>
                <a:gd name="T72" fmla="*/ 64 w 66"/>
                <a:gd name="T73" fmla="*/ 20 h 42"/>
                <a:gd name="T74" fmla="*/ 10 w 66"/>
                <a:gd name="T75" fmla="*/ 28 h 42"/>
                <a:gd name="T76" fmla="*/ 5 w 66"/>
                <a:gd name="T77" fmla="*/ 17 h 42"/>
                <a:gd name="T78" fmla="*/ 11 w 66"/>
                <a:gd name="T79" fmla="*/ 18 h 42"/>
                <a:gd name="T80" fmla="*/ 15 w 66"/>
                <a:gd name="T81" fmla="*/ 24 h 42"/>
                <a:gd name="T82" fmla="*/ 10 w 66"/>
                <a:gd name="T83" fmla="*/ 28 h 42"/>
                <a:gd name="T84" fmla="*/ 56 w 66"/>
                <a:gd name="T85" fmla="*/ 18 h 42"/>
                <a:gd name="T86" fmla="*/ 58 w 66"/>
                <a:gd name="T87" fmla="*/ 18 h 42"/>
                <a:gd name="T88" fmla="*/ 59 w 66"/>
                <a:gd name="T89" fmla="*/ 20 h 42"/>
                <a:gd name="T90" fmla="*/ 56 w 66"/>
                <a:gd name="T91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" h="42">
                  <a:moveTo>
                    <a:pt x="64" y="20"/>
                  </a:moveTo>
                  <a:cubicBezTo>
                    <a:pt x="63" y="20"/>
                    <a:pt x="63" y="20"/>
                    <a:pt x="63" y="2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5" y="17"/>
                    <a:pt x="56" y="12"/>
                  </a:cubicBezTo>
                  <a:cubicBezTo>
                    <a:pt x="56" y="12"/>
                    <a:pt x="56" y="11"/>
                    <a:pt x="53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3" y="3"/>
                    <a:pt x="47" y="2"/>
                  </a:cubicBezTo>
                  <a:cubicBezTo>
                    <a:pt x="47" y="2"/>
                    <a:pt x="51" y="1"/>
                    <a:pt x="46" y="0"/>
                  </a:cubicBezTo>
                  <a:cubicBezTo>
                    <a:pt x="46" y="0"/>
                    <a:pt x="40" y="1"/>
                    <a:pt x="40" y="2"/>
                  </a:cubicBezTo>
                  <a:cubicBezTo>
                    <a:pt x="40" y="2"/>
                    <a:pt x="39" y="7"/>
                    <a:pt x="43" y="6"/>
                  </a:cubicBezTo>
                  <a:cubicBezTo>
                    <a:pt x="43" y="6"/>
                    <a:pt x="50" y="11"/>
                    <a:pt x="51" y="12"/>
                  </a:cubicBezTo>
                  <a:cubicBezTo>
                    <a:pt x="51" y="12"/>
                    <a:pt x="50" y="16"/>
                    <a:pt x="51" y="18"/>
                  </a:cubicBezTo>
                  <a:cubicBezTo>
                    <a:pt x="51" y="18"/>
                    <a:pt x="50" y="19"/>
                    <a:pt x="47" y="17"/>
                  </a:cubicBezTo>
                  <a:cubicBezTo>
                    <a:pt x="47" y="17"/>
                    <a:pt x="29" y="9"/>
                    <a:pt x="29" y="6"/>
                  </a:cubicBezTo>
                  <a:cubicBezTo>
                    <a:pt x="29" y="6"/>
                    <a:pt x="25" y="6"/>
                    <a:pt x="23" y="7"/>
                  </a:cubicBezTo>
                  <a:cubicBezTo>
                    <a:pt x="23" y="7"/>
                    <a:pt x="23" y="11"/>
                    <a:pt x="24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7" y="16"/>
                    <a:pt x="23" y="14"/>
                  </a:cubicBezTo>
                  <a:cubicBezTo>
                    <a:pt x="23" y="14"/>
                    <a:pt x="18" y="15"/>
                    <a:pt x="21" y="19"/>
                  </a:cubicBezTo>
                  <a:cubicBezTo>
                    <a:pt x="21" y="19"/>
                    <a:pt x="23" y="23"/>
                    <a:pt x="20" y="25"/>
                  </a:cubicBezTo>
                  <a:cubicBezTo>
                    <a:pt x="20" y="25"/>
                    <a:pt x="20" y="16"/>
                    <a:pt x="7" y="5"/>
                  </a:cubicBezTo>
                  <a:cubicBezTo>
                    <a:pt x="7" y="5"/>
                    <a:pt x="3" y="6"/>
                    <a:pt x="1" y="24"/>
                  </a:cubicBezTo>
                  <a:cubicBezTo>
                    <a:pt x="1" y="24"/>
                    <a:pt x="0" y="32"/>
                    <a:pt x="8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29"/>
                    <a:pt x="17" y="31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4" y="37"/>
                    <a:pt x="17" y="38"/>
                  </a:cubicBezTo>
                  <a:cubicBezTo>
                    <a:pt x="17" y="38"/>
                    <a:pt x="19" y="42"/>
                    <a:pt x="21" y="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6" y="29"/>
                    <a:pt x="2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9" y="18"/>
                    <a:pt x="34" y="14"/>
                  </a:cubicBezTo>
                  <a:cubicBezTo>
                    <a:pt x="34" y="14"/>
                    <a:pt x="40" y="17"/>
                    <a:pt x="42" y="19"/>
                  </a:cubicBezTo>
                  <a:cubicBezTo>
                    <a:pt x="42" y="19"/>
                    <a:pt x="42" y="20"/>
                    <a:pt x="45" y="20"/>
                  </a:cubicBezTo>
                  <a:cubicBezTo>
                    <a:pt x="45" y="20"/>
                    <a:pt x="46" y="22"/>
                    <a:pt x="51" y="23"/>
                  </a:cubicBezTo>
                  <a:cubicBezTo>
                    <a:pt x="51" y="23"/>
                    <a:pt x="52" y="26"/>
                    <a:pt x="64" y="26"/>
                  </a:cubicBezTo>
                  <a:cubicBezTo>
                    <a:pt x="64" y="26"/>
                    <a:pt x="66" y="22"/>
                    <a:pt x="64" y="20"/>
                  </a:cubicBezTo>
                  <a:close/>
                  <a:moveTo>
                    <a:pt x="10" y="28"/>
                  </a:moveTo>
                  <a:cubicBezTo>
                    <a:pt x="2" y="28"/>
                    <a:pt x="5" y="17"/>
                    <a:pt x="5" y="17"/>
                  </a:cubicBezTo>
                  <a:cubicBezTo>
                    <a:pt x="5" y="11"/>
                    <a:pt x="11" y="18"/>
                    <a:pt x="11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9"/>
                    <a:pt x="10" y="28"/>
                    <a:pt x="10" y="28"/>
                  </a:cubicBezTo>
                  <a:close/>
                  <a:moveTo>
                    <a:pt x="56" y="18"/>
                  </a:moveTo>
                  <a:cubicBezTo>
                    <a:pt x="56" y="18"/>
                    <a:pt x="57" y="18"/>
                    <a:pt x="58" y="1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4" y="20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58"/>
            <p:cNvSpPr>
              <a:spLocks noEditPoints="1"/>
            </p:cNvSpPr>
            <p:nvPr/>
          </p:nvSpPr>
          <p:spPr bwMode="auto">
            <a:xfrm>
              <a:off x="3198813" y="2505075"/>
              <a:ext cx="123825" cy="268288"/>
            </a:xfrm>
            <a:custGeom>
              <a:avLst/>
              <a:gdLst>
                <a:gd name="T0" fmla="*/ 22 w 29"/>
                <a:gd name="T1" fmla="*/ 41 h 63"/>
                <a:gd name="T2" fmla="*/ 23 w 29"/>
                <a:gd name="T3" fmla="*/ 30 h 63"/>
                <a:gd name="T4" fmla="*/ 21 w 29"/>
                <a:gd name="T5" fmla="*/ 28 h 63"/>
                <a:gd name="T6" fmla="*/ 21 w 29"/>
                <a:gd name="T7" fmla="*/ 26 h 63"/>
                <a:gd name="T8" fmla="*/ 19 w 29"/>
                <a:gd name="T9" fmla="*/ 25 h 63"/>
                <a:gd name="T10" fmla="*/ 15 w 29"/>
                <a:gd name="T11" fmla="*/ 24 h 63"/>
                <a:gd name="T12" fmla="*/ 15 w 29"/>
                <a:gd name="T13" fmla="*/ 21 h 63"/>
                <a:gd name="T14" fmla="*/ 20 w 29"/>
                <a:gd name="T15" fmla="*/ 14 h 63"/>
                <a:gd name="T16" fmla="*/ 19 w 29"/>
                <a:gd name="T17" fmla="*/ 5 h 63"/>
                <a:gd name="T18" fmla="*/ 17 w 29"/>
                <a:gd name="T19" fmla="*/ 4 h 63"/>
                <a:gd name="T20" fmla="*/ 16 w 29"/>
                <a:gd name="T21" fmla="*/ 7 h 63"/>
                <a:gd name="T22" fmla="*/ 12 w 29"/>
                <a:gd name="T23" fmla="*/ 14 h 63"/>
                <a:gd name="T24" fmla="*/ 11 w 29"/>
                <a:gd name="T25" fmla="*/ 4 h 63"/>
                <a:gd name="T26" fmla="*/ 9 w 29"/>
                <a:gd name="T27" fmla="*/ 1 h 63"/>
                <a:gd name="T28" fmla="*/ 8 w 29"/>
                <a:gd name="T29" fmla="*/ 4 h 63"/>
                <a:gd name="T30" fmla="*/ 8 w 29"/>
                <a:gd name="T31" fmla="*/ 23 h 63"/>
                <a:gd name="T32" fmla="*/ 5 w 29"/>
                <a:gd name="T33" fmla="*/ 28 h 63"/>
                <a:gd name="T34" fmla="*/ 4 w 29"/>
                <a:gd name="T35" fmla="*/ 32 h 63"/>
                <a:gd name="T36" fmla="*/ 9 w 29"/>
                <a:gd name="T37" fmla="*/ 33 h 63"/>
                <a:gd name="T38" fmla="*/ 9 w 29"/>
                <a:gd name="T39" fmla="*/ 45 h 63"/>
                <a:gd name="T40" fmla="*/ 9 w 29"/>
                <a:gd name="T41" fmla="*/ 48 h 63"/>
                <a:gd name="T42" fmla="*/ 14 w 29"/>
                <a:gd name="T43" fmla="*/ 49 h 63"/>
                <a:gd name="T44" fmla="*/ 17 w 29"/>
                <a:gd name="T45" fmla="*/ 43 h 63"/>
                <a:gd name="T46" fmla="*/ 18 w 29"/>
                <a:gd name="T47" fmla="*/ 44 h 63"/>
                <a:gd name="T48" fmla="*/ 19 w 29"/>
                <a:gd name="T49" fmla="*/ 49 h 63"/>
                <a:gd name="T50" fmla="*/ 16 w 29"/>
                <a:gd name="T51" fmla="*/ 55 h 63"/>
                <a:gd name="T52" fmla="*/ 14 w 29"/>
                <a:gd name="T53" fmla="*/ 57 h 63"/>
                <a:gd name="T54" fmla="*/ 16 w 29"/>
                <a:gd name="T55" fmla="*/ 62 h 63"/>
                <a:gd name="T56" fmla="*/ 19 w 29"/>
                <a:gd name="T57" fmla="*/ 59 h 63"/>
                <a:gd name="T58" fmla="*/ 19 w 29"/>
                <a:gd name="T59" fmla="*/ 55 h 63"/>
                <a:gd name="T60" fmla="*/ 29 w 29"/>
                <a:gd name="T61" fmla="*/ 56 h 63"/>
                <a:gd name="T62" fmla="*/ 27 w 29"/>
                <a:gd name="T63" fmla="*/ 51 h 63"/>
                <a:gd name="T64" fmla="*/ 22 w 29"/>
                <a:gd name="T65" fmla="*/ 41 h 63"/>
                <a:gd name="T66" fmla="*/ 15 w 29"/>
                <a:gd name="T67" fmla="*/ 39 h 63"/>
                <a:gd name="T68" fmla="*/ 13 w 29"/>
                <a:gd name="T69" fmla="*/ 42 h 63"/>
                <a:gd name="T70" fmla="*/ 12 w 29"/>
                <a:gd name="T71" fmla="*/ 32 h 63"/>
                <a:gd name="T72" fmla="*/ 13 w 29"/>
                <a:gd name="T73" fmla="*/ 27 h 63"/>
                <a:gd name="T74" fmla="*/ 15 w 29"/>
                <a:gd name="T75" fmla="*/ 34 h 63"/>
                <a:gd name="T76" fmla="*/ 15 w 29"/>
                <a:gd name="T77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63">
                  <a:moveTo>
                    <a:pt x="22" y="41"/>
                  </a:moveTo>
                  <a:cubicBezTo>
                    <a:pt x="22" y="41"/>
                    <a:pt x="20" y="39"/>
                    <a:pt x="23" y="3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7" y="23"/>
                    <a:pt x="15" y="24"/>
                  </a:cubicBezTo>
                  <a:cubicBezTo>
                    <a:pt x="15" y="24"/>
                    <a:pt x="13" y="25"/>
                    <a:pt x="15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20" y="3"/>
                    <a:pt x="17" y="4"/>
                  </a:cubicBezTo>
                  <a:cubicBezTo>
                    <a:pt x="17" y="4"/>
                    <a:pt x="17" y="5"/>
                    <a:pt x="16" y="7"/>
                  </a:cubicBezTo>
                  <a:cubicBezTo>
                    <a:pt x="14" y="9"/>
                    <a:pt x="13" y="12"/>
                    <a:pt x="12" y="14"/>
                  </a:cubicBezTo>
                  <a:cubicBezTo>
                    <a:pt x="12" y="14"/>
                    <a:pt x="12" y="6"/>
                    <a:pt x="11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6" y="0"/>
                    <a:pt x="8" y="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29"/>
                    <a:pt x="4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8" y="43"/>
                    <a:pt x="18" y="4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7" y="54"/>
                    <a:pt x="16" y="55"/>
                  </a:cubicBezTo>
                  <a:cubicBezTo>
                    <a:pt x="16" y="55"/>
                    <a:pt x="16" y="55"/>
                    <a:pt x="14" y="57"/>
                  </a:cubicBezTo>
                  <a:cubicBezTo>
                    <a:pt x="14" y="57"/>
                    <a:pt x="10" y="62"/>
                    <a:pt x="16" y="62"/>
                  </a:cubicBezTo>
                  <a:cubicBezTo>
                    <a:pt x="16" y="62"/>
                    <a:pt x="19" y="63"/>
                    <a:pt x="19" y="59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6"/>
                    <a:pt x="29" y="54"/>
                    <a:pt x="27" y="51"/>
                  </a:cubicBezTo>
                  <a:lnTo>
                    <a:pt x="22" y="41"/>
                  </a:lnTo>
                  <a:close/>
                  <a:moveTo>
                    <a:pt x="15" y="39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29"/>
                    <a:pt x="13" y="27"/>
                    <a:pt x="13" y="27"/>
                  </a:cubicBezTo>
                  <a:cubicBezTo>
                    <a:pt x="14" y="29"/>
                    <a:pt x="15" y="34"/>
                    <a:pt x="15" y="34"/>
                  </a:cubicBezTo>
                  <a:cubicBezTo>
                    <a:pt x="15" y="37"/>
                    <a:pt x="15" y="39"/>
                    <a:pt x="1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59"/>
            <p:cNvSpPr/>
            <p:nvPr/>
          </p:nvSpPr>
          <p:spPr bwMode="auto">
            <a:xfrm>
              <a:off x="3297238" y="2679700"/>
              <a:ext cx="50800" cy="38100"/>
            </a:xfrm>
            <a:custGeom>
              <a:avLst/>
              <a:gdLst>
                <a:gd name="T0" fmla="*/ 9 w 12"/>
                <a:gd name="T1" fmla="*/ 0 h 9"/>
                <a:gd name="T2" fmla="*/ 3 w 12"/>
                <a:gd name="T3" fmla="*/ 1 h 9"/>
                <a:gd name="T4" fmla="*/ 3 w 12"/>
                <a:gd name="T5" fmla="*/ 3 h 9"/>
                <a:gd name="T6" fmla="*/ 9 w 12"/>
                <a:gd name="T7" fmla="*/ 6 h 9"/>
                <a:gd name="T8" fmla="*/ 12 w 12"/>
                <a:gd name="T9" fmla="*/ 5 h 9"/>
                <a:gd name="T10" fmla="*/ 12 w 12"/>
                <a:gd name="T11" fmla="*/ 2 h 9"/>
                <a:gd name="T12" fmla="*/ 9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3"/>
                    <a:pt x="3" y="3"/>
                  </a:cubicBezTo>
                  <a:cubicBezTo>
                    <a:pt x="3" y="3"/>
                    <a:pt x="7" y="4"/>
                    <a:pt x="9" y="6"/>
                  </a:cubicBezTo>
                  <a:cubicBezTo>
                    <a:pt x="9" y="6"/>
                    <a:pt x="11" y="9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60"/>
            <p:cNvSpPr/>
            <p:nvPr/>
          </p:nvSpPr>
          <p:spPr bwMode="auto">
            <a:xfrm>
              <a:off x="3398838" y="3876675"/>
              <a:ext cx="46038" cy="147638"/>
            </a:xfrm>
            <a:custGeom>
              <a:avLst/>
              <a:gdLst>
                <a:gd name="T0" fmla="*/ 19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4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9 w 29"/>
                <a:gd name="T13" fmla="*/ 93 h 93"/>
                <a:gd name="T14" fmla="*/ 19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9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9" y="93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61"/>
            <p:cNvSpPr/>
            <p:nvPr/>
          </p:nvSpPr>
          <p:spPr bwMode="auto">
            <a:xfrm>
              <a:off x="3822700" y="3876675"/>
              <a:ext cx="46038" cy="147638"/>
            </a:xfrm>
            <a:custGeom>
              <a:avLst/>
              <a:gdLst>
                <a:gd name="T0" fmla="*/ 16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1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6 w 29"/>
                <a:gd name="T13" fmla="*/ 93 h 93"/>
                <a:gd name="T14" fmla="*/ 16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6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6" y="93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62"/>
            <p:cNvSpPr>
              <a:spLocks noEditPoints="1"/>
            </p:cNvSpPr>
            <p:nvPr/>
          </p:nvSpPr>
          <p:spPr bwMode="auto">
            <a:xfrm>
              <a:off x="3521075" y="3876675"/>
              <a:ext cx="90488" cy="147638"/>
            </a:xfrm>
            <a:custGeom>
              <a:avLst/>
              <a:gdLst>
                <a:gd name="T0" fmla="*/ 16 w 21"/>
                <a:gd name="T1" fmla="*/ 10 h 35"/>
                <a:gd name="T2" fmla="*/ 16 w 21"/>
                <a:gd name="T3" fmla="*/ 13 h 35"/>
                <a:gd name="T4" fmla="*/ 15 w 21"/>
                <a:gd name="T5" fmla="*/ 16 h 35"/>
                <a:gd name="T6" fmla="*/ 11 w 21"/>
                <a:gd name="T7" fmla="*/ 17 h 35"/>
                <a:gd name="T8" fmla="*/ 9 w 21"/>
                <a:gd name="T9" fmla="*/ 17 h 35"/>
                <a:gd name="T10" fmla="*/ 7 w 21"/>
                <a:gd name="T11" fmla="*/ 16 h 35"/>
                <a:gd name="T12" fmla="*/ 5 w 21"/>
                <a:gd name="T13" fmla="*/ 14 h 35"/>
                <a:gd name="T14" fmla="*/ 5 w 21"/>
                <a:gd name="T15" fmla="*/ 11 h 35"/>
                <a:gd name="T16" fmla="*/ 5 w 21"/>
                <a:gd name="T17" fmla="*/ 8 h 35"/>
                <a:gd name="T18" fmla="*/ 7 w 21"/>
                <a:gd name="T19" fmla="*/ 6 h 35"/>
                <a:gd name="T20" fmla="*/ 8 w 21"/>
                <a:gd name="T21" fmla="*/ 5 h 35"/>
                <a:gd name="T22" fmla="*/ 11 w 21"/>
                <a:gd name="T23" fmla="*/ 4 h 35"/>
                <a:gd name="T24" fmla="*/ 14 w 21"/>
                <a:gd name="T25" fmla="*/ 5 h 35"/>
                <a:gd name="T26" fmla="*/ 16 w 21"/>
                <a:gd name="T27" fmla="*/ 7 h 35"/>
                <a:gd name="T28" fmla="*/ 16 w 21"/>
                <a:gd name="T29" fmla="*/ 10 h 35"/>
                <a:gd name="T30" fmla="*/ 16 w 21"/>
                <a:gd name="T31" fmla="*/ 23 h 35"/>
                <a:gd name="T32" fmla="*/ 16 w 21"/>
                <a:gd name="T33" fmla="*/ 25 h 35"/>
                <a:gd name="T34" fmla="*/ 15 w 21"/>
                <a:gd name="T35" fmla="*/ 27 h 35"/>
                <a:gd name="T36" fmla="*/ 14 w 21"/>
                <a:gd name="T37" fmla="*/ 29 h 35"/>
                <a:gd name="T38" fmla="*/ 12 w 21"/>
                <a:gd name="T39" fmla="*/ 30 h 35"/>
                <a:gd name="T40" fmla="*/ 9 w 21"/>
                <a:gd name="T41" fmla="*/ 30 h 35"/>
                <a:gd name="T42" fmla="*/ 7 w 21"/>
                <a:gd name="T43" fmla="*/ 29 h 35"/>
                <a:gd name="T44" fmla="*/ 5 w 21"/>
                <a:gd name="T45" fmla="*/ 28 h 35"/>
                <a:gd name="T46" fmla="*/ 5 w 21"/>
                <a:gd name="T47" fmla="*/ 26 h 35"/>
                <a:gd name="T48" fmla="*/ 0 w 21"/>
                <a:gd name="T49" fmla="*/ 26 h 35"/>
                <a:gd name="T50" fmla="*/ 1 w 21"/>
                <a:gd name="T51" fmla="*/ 28 h 35"/>
                <a:gd name="T52" fmla="*/ 2 w 21"/>
                <a:gd name="T53" fmla="*/ 31 h 35"/>
                <a:gd name="T54" fmla="*/ 4 w 21"/>
                <a:gd name="T55" fmla="*/ 33 h 35"/>
                <a:gd name="T56" fmla="*/ 7 w 21"/>
                <a:gd name="T57" fmla="*/ 34 h 35"/>
                <a:gd name="T58" fmla="*/ 10 w 21"/>
                <a:gd name="T59" fmla="*/ 35 h 35"/>
                <a:gd name="T60" fmla="*/ 14 w 21"/>
                <a:gd name="T61" fmla="*/ 34 h 35"/>
                <a:gd name="T62" fmla="*/ 17 w 21"/>
                <a:gd name="T63" fmla="*/ 33 h 35"/>
                <a:gd name="T64" fmla="*/ 19 w 21"/>
                <a:gd name="T65" fmla="*/ 31 h 35"/>
                <a:gd name="T66" fmla="*/ 20 w 21"/>
                <a:gd name="T67" fmla="*/ 28 h 35"/>
                <a:gd name="T68" fmla="*/ 21 w 21"/>
                <a:gd name="T69" fmla="*/ 25 h 35"/>
                <a:gd name="T70" fmla="*/ 21 w 21"/>
                <a:gd name="T71" fmla="*/ 21 h 35"/>
                <a:gd name="T72" fmla="*/ 21 w 21"/>
                <a:gd name="T73" fmla="*/ 11 h 35"/>
                <a:gd name="T74" fmla="*/ 20 w 21"/>
                <a:gd name="T75" fmla="*/ 7 h 35"/>
                <a:gd name="T76" fmla="*/ 19 w 21"/>
                <a:gd name="T77" fmla="*/ 3 h 35"/>
                <a:gd name="T78" fmla="*/ 15 w 21"/>
                <a:gd name="T79" fmla="*/ 1 h 35"/>
                <a:gd name="T80" fmla="*/ 10 w 21"/>
                <a:gd name="T81" fmla="*/ 0 h 35"/>
                <a:gd name="T82" fmla="*/ 7 w 21"/>
                <a:gd name="T83" fmla="*/ 0 h 35"/>
                <a:gd name="T84" fmla="*/ 3 w 21"/>
                <a:gd name="T85" fmla="*/ 2 h 35"/>
                <a:gd name="T86" fmla="*/ 1 w 21"/>
                <a:gd name="T87" fmla="*/ 5 h 35"/>
                <a:gd name="T88" fmla="*/ 1 w 21"/>
                <a:gd name="T89" fmla="*/ 8 h 35"/>
                <a:gd name="T90" fmla="*/ 0 w 21"/>
                <a:gd name="T91" fmla="*/ 11 h 35"/>
                <a:gd name="T92" fmla="*/ 1 w 21"/>
                <a:gd name="T93" fmla="*/ 16 h 35"/>
                <a:gd name="T94" fmla="*/ 3 w 21"/>
                <a:gd name="T95" fmla="*/ 19 h 35"/>
                <a:gd name="T96" fmla="*/ 6 w 21"/>
                <a:gd name="T97" fmla="*/ 21 h 35"/>
                <a:gd name="T98" fmla="*/ 11 w 21"/>
                <a:gd name="T99" fmla="*/ 21 h 35"/>
                <a:gd name="T100" fmla="*/ 13 w 21"/>
                <a:gd name="T101" fmla="*/ 21 h 35"/>
                <a:gd name="T102" fmla="*/ 15 w 21"/>
                <a:gd name="T103" fmla="*/ 21 h 35"/>
                <a:gd name="T104" fmla="*/ 16 w 21"/>
                <a:gd name="T105" fmla="*/ 20 h 35"/>
                <a:gd name="T106" fmla="*/ 16 w 21"/>
                <a:gd name="T107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35">
                  <a:moveTo>
                    <a:pt x="16" y="10"/>
                  </a:moveTo>
                  <a:cubicBezTo>
                    <a:pt x="16" y="11"/>
                    <a:pt x="16" y="12"/>
                    <a:pt x="16" y="13"/>
                  </a:cubicBezTo>
                  <a:cubicBezTo>
                    <a:pt x="16" y="14"/>
                    <a:pt x="15" y="15"/>
                    <a:pt x="15" y="16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6" y="15"/>
                    <a:pt x="6" y="15"/>
                    <a:pt x="5" y="14"/>
                  </a:cubicBezTo>
                  <a:cubicBezTo>
                    <a:pt x="5" y="13"/>
                    <a:pt x="5" y="12"/>
                    <a:pt x="5" y="11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4"/>
                    <a:pt x="13" y="5"/>
                    <a:pt x="14" y="5"/>
                  </a:cubicBezTo>
                  <a:cubicBezTo>
                    <a:pt x="15" y="6"/>
                    <a:pt x="15" y="6"/>
                    <a:pt x="16" y="7"/>
                  </a:cubicBezTo>
                  <a:cubicBezTo>
                    <a:pt x="16" y="8"/>
                    <a:pt x="16" y="9"/>
                    <a:pt x="16" y="10"/>
                  </a:cubicBezTo>
                  <a:close/>
                  <a:moveTo>
                    <a:pt x="16" y="23"/>
                  </a:moveTo>
                  <a:cubicBezTo>
                    <a:pt x="16" y="23"/>
                    <a:pt x="16" y="24"/>
                    <a:pt x="16" y="25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13" y="29"/>
                    <a:pt x="13" y="30"/>
                    <a:pt x="12" y="30"/>
                  </a:cubicBezTo>
                  <a:cubicBezTo>
                    <a:pt x="11" y="30"/>
                    <a:pt x="10" y="30"/>
                    <a:pt x="9" y="30"/>
                  </a:cubicBez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5" y="28"/>
                    <a:pt x="5" y="28"/>
                  </a:cubicBezTo>
                  <a:cubicBezTo>
                    <a:pt x="5" y="27"/>
                    <a:pt x="5" y="26"/>
                    <a:pt x="5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5" y="34"/>
                    <a:pt x="7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12" y="35"/>
                    <a:pt x="13" y="35"/>
                    <a:pt x="14" y="34"/>
                  </a:cubicBezTo>
                  <a:cubicBezTo>
                    <a:pt x="15" y="34"/>
                    <a:pt x="16" y="33"/>
                    <a:pt x="17" y="33"/>
                  </a:cubicBezTo>
                  <a:cubicBezTo>
                    <a:pt x="17" y="32"/>
                    <a:pt x="18" y="32"/>
                    <a:pt x="19" y="31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7"/>
                    <a:pt x="21" y="26"/>
                    <a:pt x="21" y="25"/>
                  </a:cubicBezTo>
                  <a:cubicBezTo>
                    <a:pt x="21" y="24"/>
                    <a:pt x="21" y="23"/>
                    <a:pt x="21" y="2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8"/>
                    <a:pt x="20" y="7"/>
                  </a:cubicBezTo>
                  <a:cubicBezTo>
                    <a:pt x="20" y="6"/>
                    <a:pt x="19" y="5"/>
                    <a:pt x="19" y="3"/>
                  </a:cubicBezTo>
                  <a:cubicBezTo>
                    <a:pt x="18" y="2"/>
                    <a:pt x="17" y="2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3" y="19"/>
                    <a:pt x="4" y="20"/>
                    <a:pt x="6" y="21"/>
                  </a:cubicBezTo>
                  <a:cubicBezTo>
                    <a:pt x="7" y="21"/>
                    <a:pt x="9" y="22"/>
                    <a:pt x="11" y="21"/>
                  </a:cubicBezTo>
                  <a:cubicBezTo>
                    <a:pt x="12" y="21"/>
                    <a:pt x="13" y="21"/>
                    <a:pt x="13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lnTo>
                    <a:pt x="1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63"/>
            <p:cNvSpPr>
              <a:spLocks noEditPoints="1"/>
            </p:cNvSpPr>
            <p:nvPr/>
          </p:nvSpPr>
          <p:spPr bwMode="auto">
            <a:xfrm>
              <a:off x="3675063" y="3871913"/>
              <a:ext cx="96838" cy="152400"/>
            </a:xfrm>
            <a:custGeom>
              <a:avLst/>
              <a:gdLst>
                <a:gd name="T0" fmla="*/ 18 w 23"/>
                <a:gd name="T1" fmla="*/ 20 h 36"/>
                <a:gd name="T2" fmla="*/ 17 w 23"/>
                <a:gd name="T3" fmla="*/ 24 h 36"/>
                <a:gd name="T4" fmla="*/ 16 w 23"/>
                <a:gd name="T5" fmla="*/ 28 h 36"/>
                <a:gd name="T6" fmla="*/ 14 w 23"/>
                <a:gd name="T7" fmla="*/ 30 h 36"/>
                <a:gd name="T8" fmla="*/ 11 w 23"/>
                <a:gd name="T9" fmla="*/ 31 h 36"/>
                <a:gd name="T10" fmla="*/ 8 w 23"/>
                <a:gd name="T11" fmla="*/ 30 h 36"/>
                <a:gd name="T12" fmla="*/ 6 w 23"/>
                <a:gd name="T13" fmla="*/ 28 h 36"/>
                <a:gd name="T14" fmla="*/ 5 w 23"/>
                <a:gd name="T15" fmla="*/ 24 h 36"/>
                <a:gd name="T16" fmla="*/ 4 w 23"/>
                <a:gd name="T17" fmla="*/ 18 h 36"/>
                <a:gd name="T18" fmla="*/ 4 w 23"/>
                <a:gd name="T19" fmla="*/ 15 h 36"/>
                <a:gd name="T20" fmla="*/ 5 w 23"/>
                <a:gd name="T21" fmla="*/ 12 h 36"/>
                <a:gd name="T22" fmla="*/ 6 w 23"/>
                <a:gd name="T23" fmla="*/ 8 h 36"/>
                <a:gd name="T24" fmla="*/ 8 w 23"/>
                <a:gd name="T25" fmla="*/ 6 h 36"/>
                <a:gd name="T26" fmla="*/ 11 w 23"/>
                <a:gd name="T27" fmla="*/ 5 h 36"/>
                <a:gd name="T28" fmla="*/ 14 w 23"/>
                <a:gd name="T29" fmla="*/ 6 h 36"/>
                <a:gd name="T30" fmla="*/ 16 w 23"/>
                <a:gd name="T31" fmla="*/ 8 h 36"/>
                <a:gd name="T32" fmla="*/ 17 w 23"/>
                <a:gd name="T33" fmla="*/ 12 h 36"/>
                <a:gd name="T34" fmla="*/ 18 w 23"/>
                <a:gd name="T35" fmla="*/ 17 h 36"/>
                <a:gd name="T36" fmla="*/ 18 w 23"/>
                <a:gd name="T37" fmla="*/ 20 h 36"/>
                <a:gd name="T38" fmla="*/ 22 w 23"/>
                <a:gd name="T39" fmla="*/ 15 h 36"/>
                <a:gd name="T40" fmla="*/ 22 w 23"/>
                <a:gd name="T41" fmla="*/ 10 h 36"/>
                <a:gd name="T42" fmla="*/ 20 w 23"/>
                <a:gd name="T43" fmla="*/ 6 h 36"/>
                <a:gd name="T44" fmla="*/ 18 w 23"/>
                <a:gd name="T45" fmla="*/ 3 h 36"/>
                <a:gd name="T46" fmla="*/ 14 w 23"/>
                <a:gd name="T47" fmla="*/ 1 h 36"/>
                <a:gd name="T48" fmla="*/ 11 w 23"/>
                <a:gd name="T49" fmla="*/ 0 h 36"/>
                <a:gd name="T50" fmla="*/ 7 w 23"/>
                <a:gd name="T51" fmla="*/ 1 h 36"/>
                <a:gd name="T52" fmla="*/ 4 w 23"/>
                <a:gd name="T53" fmla="*/ 4 h 36"/>
                <a:gd name="T54" fmla="*/ 1 w 23"/>
                <a:gd name="T55" fmla="*/ 7 h 36"/>
                <a:gd name="T56" fmla="*/ 0 w 23"/>
                <a:gd name="T57" fmla="*/ 11 h 36"/>
                <a:gd name="T58" fmla="*/ 0 w 23"/>
                <a:gd name="T59" fmla="*/ 15 h 36"/>
                <a:gd name="T60" fmla="*/ 0 w 23"/>
                <a:gd name="T61" fmla="*/ 20 h 36"/>
                <a:gd name="T62" fmla="*/ 0 w 23"/>
                <a:gd name="T63" fmla="*/ 25 h 36"/>
                <a:gd name="T64" fmla="*/ 1 w 23"/>
                <a:gd name="T65" fmla="*/ 29 h 36"/>
                <a:gd name="T66" fmla="*/ 3 w 23"/>
                <a:gd name="T67" fmla="*/ 32 h 36"/>
                <a:gd name="T68" fmla="*/ 7 w 23"/>
                <a:gd name="T69" fmla="*/ 35 h 36"/>
                <a:gd name="T70" fmla="*/ 11 w 23"/>
                <a:gd name="T71" fmla="*/ 36 h 36"/>
                <a:gd name="T72" fmla="*/ 15 w 23"/>
                <a:gd name="T73" fmla="*/ 35 h 36"/>
                <a:gd name="T74" fmla="*/ 18 w 23"/>
                <a:gd name="T75" fmla="*/ 33 h 36"/>
                <a:gd name="T76" fmla="*/ 20 w 23"/>
                <a:gd name="T77" fmla="*/ 31 h 36"/>
                <a:gd name="T78" fmla="*/ 22 w 23"/>
                <a:gd name="T79" fmla="*/ 27 h 36"/>
                <a:gd name="T80" fmla="*/ 22 w 23"/>
                <a:gd name="T81" fmla="*/ 23 h 36"/>
                <a:gd name="T82" fmla="*/ 23 w 23"/>
                <a:gd name="T83" fmla="*/ 20 h 36"/>
                <a:gd name="T84" fmla="*/ 22 w 23"/>
                <a:gd name="T8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36">
                  <a:moveTo>
                    <a:pt x="18" y="20"/>
                  </a:moveTo>
                  <a:cubicBezTo>
                    <a:pt x="18" y="21"/>
                    <a:pt x="18" y="22"/>
                    <a:pt x="17" y="24"/>
                  </a:cubicBezTo>
                  <a:cubicBezTo>
                    <a:pt x="17" y="25"/>
                    <a:pt x="17" y="27"/>
                    <a:pt x="16" y="28"/>
                  </a:cubicBezTo>
                  <a:cubicBezTo>
                    <a:pt x="16" y="29"/>
                    <a:pt x="15" y="30"/>
                    <a:pt x="14" y="30"/>
                  </a:cubicBezTo>
                  <a:cubicBezTo>
                    <a:pt x="13" y="31"/>
                    <a:pt x="12" y="31"/>
                    <a:pt x="11" y="31"/>
                  </a:cubicBezTo>
                  <a:cubicBezTo>
                    <a:pt x="10" y="31"/>
                    <a:pt x="9" y="31"/>
                    <a:pt x="8" y="30"/>
                  </a:cubicBezTo>
                  <a:cubicBezTo>
                    <a:pt x="7" y="29"/>
                    <a:pt x="6" y="29"/>
                    <a:pt x="6" y="28"/>
                  </a:cubicBezTo>
                  <a:cubicBezTo>
                    <a:pt x="5" y="27"/>
                    <a:pt x="5" y="25"/>
                    <a:pt x="5" y="24"/>
                  </a:cubicBezTo>
                  <a:cubicBezTo>
                    <a:pt x="4" y="22"/>
                    <a:pt x="4" y="21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5" y="11"/>
                    <a:pt x="5" y="10"/>
                    <a:pt x="6" y="8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2" y="5"/>
                    <a:pt x="13" y="6"/>
                    <a:pt x="14" y="6"/>
                  </a:cubicBezTo>
                  <a:cubicBezTo>
                    <a:pt x="15" y="7"/>
                    <a:pt x="15" y="7"/>
                    <a:pt x="16" y="8"/>
                  </a:cubicBezTo>
                  <a:cubicBezTo>
                    <a:pt x="17" y="9"/>
                    <a:pt x="17" y="10"/>
                    <a:pt x="17" y="12"/>
                  </a:cubicBezTo>
                  <a:cubicBezTo>
                    <a:pt x="18" y="13"/>
                    <a:pt x="18" y="15"/>
                    <a:pt x="18" y="17"/>
                  </a:cubicBezTo>
                  <a:cubicBezTo>
                    <a:pt x="18" y="18"/>
                    <a:pt x="18" y="19"/>
                    <a:pt x="18" y="20"/>
                  </a:cubicBezTo>
                  <a:close/>
                  <a:moveTo>
                    <a:pt x="22" y="15"/>
                  </a:move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1" y="7"/>
                    <a:pt x="20" y="6"/>
                  </a:cubicBezTo>
                  <a:cubicBezTo>
                    <a:pt x="20" y="5"/>
                    <a:pt x="19" y="4"/>
                    <a:pt x="18" y="3"/>
                  </a:cubicBezTo>
                  <a:cubicBezTo>
                    <a:pt x="17" y="2"/>
                    <a:pt x="16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8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4" y="34"/>
                    <a:pt x="5" y="34"/>
                    <a:pt x="7" y="35"/>
                  </a:cubicBezTo>
                  <a:cubicBezTo>
                    <a:pt x="8" y="35"/>
                    <a:pt x="10" y="36"/>
                    <a:pt x="11" y="36"/>
                  </a:cubicBezTo>
                  <a:cubicBezTo>
                    <a:pt x="13" y="36"/>
                    <a:pt x="14" y="35"/>
                    <a:pt x="15" y="35"/>
                  </a:cubicBezTo>
                  <a:cubicBezTo>
                    <a:pt x="16" y="35"/>
                    <a:pt x="17" y="34"/>
                    <a:pt x="18" y="33"/>
                  </a:cubicBezTo>
                  <a:cubicBezTo>
                    <a:pt x="19" y="33"/>
                    <a:pt x="20" y="32"/>
                    <a:pt x="20" y="31"/>
                  </a:cubicBezTo>
                  <a:cubicBezTo>
                    <a:pt x="21" y="30"/>
                    <a:pt x="21" y="28"/>
                    <a:pt x="22" y="27"/>
                  </a:cubicBezTo>
                  <a:cubicBezTo>
                    <a:pt x="22" y="26"/>
                    <a:pt x="22" y="25"/>
                    <a:pt x="22" y="23"/>
                  </a:cubicBezTo>
                  <a:cubicBezTo>
                    <a:pt x="22" y="21"/>
                    <a:pt x="23" y="20"/>
                    <a:pt x="23" y="20"/>
                  </a:cubicBezTo>
                  <a:cubicBezTo>
                    <a:pt x="23" y="18"/>
                    <a:pt x="23" y="16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4" name="矩形 63"/>
          <p:cNvSpPr/>
          <p:nvPr userDrawn="1"/>
        </p:nvSpPr>
        <p:spPr>
          <a:xfrm>
            <a:off x="482600" y="1638109"/>
            <a:ext cx="7366000" cy="38891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1" name="任意多边形: 形状 70"/>
          <p:cNvSpPr>
            <a:spLocks noGrp="1"/>
          </p:cNvSpPr>
          <p:nvPr>
            <p:ph type="pic" sz="quarter" idx="10"/>
          </p:nvPr>
        </p:nvSpPr>
        <p:spPr>
          <a:xfrm>
            <a:off x="7848600" y="1637847"/>
            <a:ext cx="3733800" cy="3889170"/>
          </a:xfrm>
          <a:custGeom>
            <a:avLst/>
            <a:gdLst>
              <a:gd name="connsiteX0" fmla="*/ 0 w 3733800"/>
              <a:gd name="connsiteY0" fmla="*/ 0 h 3889170"/>
              <a:gd name="connsiteX1" fmla="*/ 3733800 w 3733800"/>
              <a:gd name="connsiteY1" fmla="*/ 0 h 3889170"/>
              <a:gd name="connsiteX2" fmla="*/ 3733800 w 3733800"/>
              <a:gd name="connsiteY2" fmla="*/ 3889170 h 3889170"/>
              <a:gd name="connsiteX3" fmla="*/ 0 w 3733800"/>
              <a:gd name="connsiteY3" fmla="*/ 3889170 h 388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3800" h="3889170">
                <a:moveTo>
                  <a:pt x="0" y="0"/>
                </a:moveTo>
                <a:lnTo>
                  <a:pt x="3733800" y="0"/>
                </a:lnTo>
                <a:lnTo>
                  <a:pt x="3733800" y="3889170"/>
                </a:lnTo>
                <a:lnTo>
                  <a:pt x="0" y="38891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任意多边形: 形状 71"/>
          <p:cNvSpPr/>
          <p:nvPr userDrawn="1"/>
        </p:nvSpPr>
        <p:spPr>
          <a:xfrm flipH="1">
            <a:off x="0" y="6594331"/>
            <a:ext cx="10719266" cy="512843"/>
          </a:xfrm>
          <a:custGeom>
            <a:avLst/>
            <a:gdLst>
              <a:gd name="connsiteX0" fmla="*/ 10719266 w 10719266"/>
              <a:gd name="connsiteY0" fmla="*/ 0 h 512843"/>
              <a:gd name="connsiteX1" fmla="*/ 0 w 10719266"/>
              <a:gd name="connsiteY1" fmla="*/ 428770 h 512843"/>
              <a:gd name="connsiteX2" fmla="*/ 10719266 w 10719266"/>
              <a:gd name="connsiteY2" fmla="*/ 512843 h 51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19266" h="512843">
                <a:moveTo>
                  <a:pt x="10719266" y="0"/>
                </a:moveTo>
                <a:lnTo>
                  <a:pt x="0" y="428770"/>
                </a:lnTo>
                <a:lnTo>
                  <a:pt x="10719266" y="512843"/>
                </a:lnTo>
                <a:close/>
              </a:path>
            </a:pathLst>
          </a:custGeom>
          <a:solidFill>
            <a:srgbClr val="9B0D14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/>
          <p:cNvSpPr/>
          <p:nvPr userDrawn="1"/>
        </p:nvSpPr>
        <p:spPr>
          <a:xfrm>
            <a:off x="-42744" y="6502400"/>
            <a:ext cx="12539544" cy="622300"/>
          </a:xfrm>
          <a:custGeom>
            <a:avLst/>
            <a:gdLst>
              <a:gd name="connsiteX0" fmla="*/ 12539544 w 12539544"/>
              <a:gd name="connsiteY0" fmla="*/ 0 h 622300"/>
              <a:gd name="connsiteX1" fmla="*/ 12466070 w 12539544"/>
              <a:gd name="connsiteY1" fmla="*/ 622300 h 622300"/>
              <a:gd name="connsiteX2" fmla="*/ 0 w 12539544"/>
              <a:gd name="connsiteY2" fmla="*/ 537800 h 622300"/>
              <a:gd name="connsiteX3" fmla="*/ 0 w 12539544"/>
              <a:gd name="connsiteY3" fmla="*/ 433492 h 6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39544" h="622300">
                <a:moveTo>
                  <a:pt x="12539544" y="0"/>
                </a:moveTo>
                <a:lnTo>
                  <a:pt x="12466070" y="622300"/>
                </a:lnTo>
                <a:lnTo>
                  <a:pt x="0" y="537800"/>
                </a:lnTo>
                <a:lnTo>
                  <a:pt x="0" y="4334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659999"/>
            <a:ext cx="12192000" cy="441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5530850" y="1233817"/>
            <a:ext cx="11303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 userDrawn="1"/>
        </p:nvGrpSpPr>
        <p:grpSpPr>
          <a:xfrm>
            <a:off x="10220325" y="512763"/>
            <a:ext cx="1239777" cy="388521"/>
            <a:chOff x="2571750" y="2305050"/>
            <a:chExt cx="7107238" cy="2227263"/>
          </a:xfrm>
          <a:solidFill>
            <a:srgbClr val="9C0C15"/>
          </a:solidFill>
        </p:grpSpPr>
        <p:sp>
          <p:nvSpPr>
            <p:cNvPr id="71" name="Freeform 5"/>
            <p:cNvSpPr/>
            <p:nvPr/>
          </p:nvSpPr>
          <p:spPr bwMode="auto">
            <a:xfrm>
              <a:off x="5570538" y="2641600"/>
              <a:ext cx="169863" cy="527050"/>
            </a:xfrm>
            <a:custGeom>
              <a:avLst/>
              <a:gdLst>
                <a:gd name="T0" fmla="*/ 0 w 40"/>
                <a:gd name="T1" fmla="*/ 117 h 124"/>
                <a:gd name="T2" fmla="*/ 7 w 40"/>
                <a:gd name="T3" fmla="*/ 122 h 124"/>
                <a:gd name="T4" fmla="*/ 23 w 40"/>
                <a:gd name="T5" fmla="*/ 95 h 124"/>
                <a:gd name="T6" fmla="*/ 39 w 40"/>
                <a:gd name="T7" fmla="*/ 34 h 124"/>
                <a:gd name="T8" fmla="*/ 15 w 40"/>
                <a:gd name="T9" fmla="*/ 0 h 124"/>
                <a:gd name="T10" fmla="*/ 7 w 40"/>
                <a:gd name="T11" fmla="*/ 7 h 124"/>
                <a:gd name="T12" fmla="*/ 12 w 40"/>
                <a:gd name="T13" fmla="*/ 42 h 124"/>
                <a:gd name="T14" fmla="*/ 6 w 40"/>
                <a:gd name="T15" fmla="*/ 95 h 124"/>
                <a:gd name="T16" fmla="*/ 0 w 40"/>
                <a:gd name="T17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24">
                  <a:moveTo>
                    <a:pt x="0" y="117"/>
                  </a:moveTo>
                  <a:cubicBezTo>
                    <a:pt x="0" y="117"/>
                    <a:pt x="0" y="124"/>
                    <a:pt x="7" y="122"/>
                  </a:cubicBezTo>
                  <a:cubicBezTo>
                    <a:pt x="7" y="122"/>
                    <a:pt x="23" y="109"/>
                    <a:pt x="23" y="95"/>
                  </a:cubicBezTo>
                  <a:cubicBezTo>
                    <a:pt x="23" y="95"/>
                    <a:pt x="29" y="51"/>
                    <a:pt x="39" y="34"/>
                  </a:cubicBezTo>
                  <a:cubicBezTo>
                    <a:pt x="39" y="34"/>
                    <a:pt x="40" y="23"/>
                    <a:pt x="15" y="0"/>
                  </a:cubicBezTo>
                  <a:cubicBezTo>
                    <a:pt x="15" y="0"/>
                    <a:pt x="7" y="2"/>
                    <a:pt x="7" y="7"/>
                  </a:cubicBezTo>
                  <a:cubicBezTo>
                    <a:pt x="8" y="11"/>
                    <a:pt x="19" y="16"/>
                    <a:pt x="12" y="4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111"/>
                    <a:pt x="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"/>
            <p:cNvSpPr/>
            <p:nvPr/>
          </p:nvSpPr>
          <p:spPr bwMode="auto">
            <a:xfrm>
              <a:off x="5765800" y="3117850"/>
              <a:ext cx="325438" cy="336550"/>
            </a:xfrm>
            <a:custGeom>
              <a:avLst/>
              <a:gdLst>
                <a:gd name="T0" fmla="*/ 71 w 77"/>
                <a:gd name="T1" fmla="*/ 34 h 79"/>
                <a:gd name="T2" fmla="*/ 46 w 77"/>
                <a:gd name="T3" fmla="*/ 6 h 79"/>
                <a:gd name="T4" fmla="*/ 36 w 77"/>
                <a:gd name="T5" fmla="*/ 13 h 79"/>
                <a:gd name="T6" fmla="*/ 3 w 77"/>
                <a:gd name="T7" fmla="*/ 66 h 79"/>
                <a:gd name="T8" fmla="*/ 14 w 77"/>
                <a:gd name="T9" fmla="*/ 70 h 79"/>
                <a:gd name="T10" fmla="*/ 62 w 77"/>
                <a:gd name="T11" fmla="*/ 48 h 79"/>
                <a:gd name="T12" fmla="*/ 71 w 77"/>
                <a:gd name="T13" fmla="*/ 3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9">
                  <a:moveTo>
                    <a:pt x="71" y="34"/>
                  </a:move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34" y="0"/>
                    <a:pt x="36" y="13"/>
                  </a:cubicBezTo>
                  <a:cubicBezTo>
                    <a:pt x="36" y="13"/>
                    <a:pt x="24" y="55"/>
                    <a:pt x="3" y="66"/>
                  </a:cubicBezTo>
                  <a:cubicBezTo>
                    <a:pt x="3" y="66"/>
                    <a:pt x="0" y="79"/>
                    <a:pt x="14" y="70"/>
                  </a:cubicBezTo>
                  <a:cubicBezTo>
                    <a:pt x="14" y="70"/>
                    <a:pt x="51" y="47"/>
                    <a:pt x="62" y="48"/>
                  </a:cubicBezTo>
                  <a:cubicBezTo>
                    <a:pt x="62" y="48"/>
                    <a:pt x="77" y="44"/>
                    <a:pt x="7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"/>
            <p:cNvSpPr/>
            <p:nvPr/>
          </p:nvSpPr>
          <p:spPr bwMode="auto">
            <a:xfrm>
              <a:off x="5103813" y="3186113"/>
              <a:ext cx="619125" cy="506413"/>
            </a:xfrm>
            <a:custGeom>
              <a:avLst/>
              <a:gdLst>
                <a:gd name="T0" fmla="*/ 141 w 146"/>
                <a:gd name="T1" fmla="*/ 10 h 119"/>
                <a:gd name="T2" fmla="*/ 135 w 146"/>
                <a:gd name="T3" fmla="*/ 3 h 119"/>
                <a:gd name="T4" fmla="*/ 96 w 146"/>
                <a:gd name="T5" fmla="*/ 35 h 119"/>
                <a:gd name="T6" fmla="*/ 61 w 146"/>
                <a:gd name="T7" fmla="*/ 66 h 119"/>
                <a:gd name="T8" fmla="*/ 38 w 146"/>
                <a:gd name="T9" fmla="*/ 83 h 119"/>
                <a:gd name="T10" fmla="*/ 36 w 146"/>
                <a:gd name="T11" fmla="*/ 80 h 119"/>
                <a:gd name="T12" fmla="*/ 32 w 146"/>
                <a:gd name="T13" fmla="*/ 18 h 119"/>
                <a:gd name="T14" fmla="*/ 28 w 146"/>
                <a:gd name="T15" fmla="*/ 28 h 119"/>
                <a:gd name="T16" fmla="*/ 0 w 146"/>
                <a:gd name="T17" fmla="*/ 92 h 119"/>
                <a:gd name="T18" fmla="*/ 22 w 146"/>
                <a:gd name="T19" fmla="*/ 119 h 119"/>
                <a:gd name="T20" fmla="*/ 82 w 146"/>
                <a:gd name="T21" fmla="*/ 88 h 119"/>
                <a:gd name="T22" fmla="*/ 111 w 146"/>
                <a:gd name="T23" fmla="*/ 57 h 119"/>
                <a:gd name="T24" fmla="*/ 141 w 146"/>
                <a:gd name="T25" fmla="*/ 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19">
                  <a:moveTo>
                    <a:pt x="141" y="10"/>
                  </a:moveTo>
                  <a:cubicBezTo>
                    <a:pt x="141" y="10"/>
                    <a:pt x="146" y="0"/>
                    <a:pt x="135" y="3"/>
                  </a:cubicBezTo>
                  <a:cubicBezTo>
                    <a:pt x="135" y="3"/>
                    <a:pt x="112" y="32"/>
                    <a:pt x="96" y="35"/>
                  </a:cubicBezTo>
                  <a:cubicBezTo>
                    <a:pt x="96" y="35"/>
                    <a:pt x="71" y="61"/>
                    <a:pt x="61" y="66"/>
                  </a:cubicBezTo>
                  <a:cubicBezTo>
                    <a:pt x="61" y="66"/>
                    <a:pt x="41" y="78"/>
                    <a:pt x="38" y="83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80"/>
                    <a:pt x="58" y="28"/>
                    <a:pt x="32" y="18"/>
                  </a:cubicBezTo>
                  <a:cubicBezTo>
                    <a:pt x="32" y="18"/>
                    <a:pt x="27" y="20"/>
                    <a:pt x="28" y="28"/>
                  </a:cubicBezTo>
                  <a:cubicBezTo>
                    <a:pt x="28" y="28"/>
                    <a:pt x="12" y="85"/>
                    <a:pt x="0" y="92"/>
                  </a:cubicBezTo>
                  <a:cubicBezTo>
                    <a:pt x="0" y="92"/>
                    <a:pt x="10" y="109"/>
                    <a:pt x="22" y="119"/>
                  </a:cubicBezTo>
                  <a:cubicBezTo>
                    <a:pt x="22" y="119"/>
                    <a:pt x="68" y="98"/>
                    <a:pt x="82" y="88"/>
                  </a:cubicBezTo>
                  <a:cubicBezTo>
                    <a:pt x="82" y="88"/>
                    <a:pt x="105" y="66"/>
                    <a:pt x="111" y="57"/>
                  </a:cubicBezTo>
                  <a:cubicBezTo>
                    <a:pt x="111" y="57"/>
                    <a:pt x="134" y="26"/>
                    <a:pt x="1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8"/>
            <p:cNvSpPr/>
            <p:nvPr/>
          </p:nvSpPr>
          <p:spPr bwMode="auto">
            <a:xfrm>
              <a:off x="7410450" y="2632075"/>
              <a:ext cx="890588" cy="1108075"/>
            </a:xfrm>
            <a:custGeom>
              <a:avLst/>
              <a:gdLst>
                <a:gd name="T0" fmla="*/ 196 w 210"/>
                <a:gd name="T1" fmla="*/ 11 h 260"/>
                <a:gd name="T2" fmla="*/ 184 w 210"/>
                <a:gd name="T3" fmla="*/ 19 h 260"/>
                <a:gd name="T4" fmla="*/ 164 w 210"/>
                <a:gd name="T5" fmla="*/ 30 h 260"/>
                <a:gd name="T6" fmla="*/ 140 w 210"/>
                <a:gd name="T7" fmla="*/ 6 h 260"/>
                <a:gd name="T8" fmla="*/ 126 w 210"/>
                <a:gd name="T9" fmla="*/ 7 h 260"/>
                <a:gd name="T10" fmla="*/ 132 w 210"/>
                <a:gd name="T11" fmla="*/ 35 h 260"/>
                <a:gd name="T12" fmla="*/ 133 w 210"/>
                <a:gd name="T13" fmla="*/ 48 h 260"/>
                <a:gd name="T14" fmla="*/ 90 w 210"/>
                <a:gd name="T15" fmla="*/ 80 h 260"/>
                <a:gd name="T16" fmla="*/ 89 w 210"/>
                <a:gd name="T17" fmla="*/ 54 h 260"/>
                <a:gd name="T18" fmla="*/ 78 w 210"/>
                <a:gd name="T19" fmla="*/ 56 h 260"/>
                <a:gd name="T20" fmla="*/ 79 w 210"/>
                <a:gd name="T21" fmla="*/ 105 h 260"/>
                <a:gd name="T22" fmla="*/ 112 w 210"/>
                <a:gd name="T23" fmla="*/ 109 h 260"/>
                <a:gd name="T24" fmla="*/ 89 w 210"/>
                <a:gd name="T25" fmla="*/ 149 h 260"/>
                <a:gd name="T26" fmla="*/ 14 w 210"/>
                <a:gd name="T27" fmla="*/ 244 h 260"/>
                <a:gd name="T28" fmla="*/ 23 w 210"/>
                <a:gd name="T29" fmla="*/ 252 h 260"/>
                <a:gd name="T30" fmla="*/ 98 w 210"/>
                <a:gd name="T31" fmla="*/ 182 h 260"/>
                <a:gd name="T32" fmla="*/ 170 w 210"/>
                <a:gd name="T33" fmla="*/ 55 h 260"/>
                <a:gd name="T34" fmla="*/ 210 w 210"/>
                <a:gd name="T35" fmla="*/ 27 h 260"/>
                <a:gd name="T36" fmla="*/ 196 w 210"/>
                <a:gd name="T37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60">
                  <a:moveTo>
                    <a:pt x="196" y="11"/>
                  </a:moveTo>
                  <a:cubicBezTo>
                    <a:pt x="189" y="9"/>
                    <a:pt x="184" y="19"/>
                    <a:pt x="184" y="19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3"/>
                    <a:pt x="140" y="6"/>
                    <a:pt x="140" y="6"/>
                  </a:cubicBezTo>
                  <a:cubicBezTo>
                    <a:pt x="128" y="0"/>
                    <a:pt x="126" y="7"/>
                    <a:pt x="126" y="7"/>
                  </a:cubicBezTo>
                  <a:cubicBezTo>
                    <a:pt x="122" y="16"/>
                    <a:pt x="132" y="35"/>
                    <a:pt x="132" y="35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75" y="73"/>
                    <a:pt x="89" y="54"/>
                    <a:pt x="89" y="54"/>
                  </a:cubicBezTo>
                  <a:cubicBezTo>
                    <a:pt x="87" y="39"/>
                    <a:pt x="78" y="56"/>
                    <a:pt x="78" y="56"/>
                  </a:cubicBezTo>
                  <a:cubicBezTo>
                    <a:pt x="67" y="81"/>
                    <a:pt x="79" y="105"/>
                    <a:pt x="79" y="105"/>
                  </a:cubicBezTo>
                  <a:cubicBezTo>
                    <a:pt x="90" y="123"/>
                    <a:pt x="108" y="112"/>
                    <a:pt x="112" y="109"/>
                  </a:cubicBezTo>
                  <a:cubicBezTo>
                    <a:pt x="106" y="115"/>
                    <a:pt x="89" y="149"/>
                    <a:pt x="89" y="149"/>
                  </a:cubicBezTo>
                  <a:cubicBezTo>
                    <a:pt x="68" y="204"/>
                    <a:pt x="14" y="244"/>
                    <a:pt x="14" y="244"/>
                  </a:cubicBezTo>
                  <a:cubicBezTo>
                    <a:pt x="0" y="260"/>
                    <a:pt x="23" y="252"/>
                    <a:pt x="23" y="252"/>
                  </a:cubicBezTo>
                  <a:cubicBezTo>
                    <a:pt x="44" y="243"/>
                    <a:pt x="98" y="182"/>
                    <a:pt x="98" y="182"/>
                  </a:cubicBezTo>
                  <a:cubicBezTo>
                    <a:pt x="175" y="91"/>
                    <a:pt x="170" y="55"/>
                    <a:pt x="170" y="55"/>
                  </a:cubicBezTo>
                  <a:cubicBezTo>
                    <a:pt x="188" y="47"/>
                    <a:pt x="210" y="27"/>
                    <a:pt x="210" y="27"/>
                  </a:cubicBezTo>
                  <a:lnTo>
                    <a:pt x="19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9"/>
            <p:cNvSpPr/>
            <p:nvPr/>
          </p:nvSpPr>
          <p:spPr bwMode="auto">
            <a:xfrm>
              <a:off x="8166100" y="3233738"/>
              <a:ext cx="246063" cy="428625"/>
            </a:xfrm>
            <a:custGeom>
              <a:avLst/>
              <a:gdLst>
                <a:gd name="T0" fmla="*/ 9 w 58"/>
                <a:gd name="T1" fmla="*/ 23 h 101"/>
                <a:gd name="T2" fmla="*/ 9 w 58"/>
                <a:gd name="T3" fmla="*/ 86 h 101"/>
                <a:gd name="T4" fmla="*/ 14 w 58"/>
                <a:gd name="T5" fmla="*/ 96 h 101"/>
                <a:gd name="T6" fmla="*/ 51 w 58"/>
                <a:gd name="T7" fmla="*/ 50 h 101"/>
                <a:gd name="T8" fmla="*/ 21 w 58"/>
                <a:gd name="T9" fmla="*/ 11 h 101"/>
                <a:gd name="T10" fmla="*/ 9 w 58"/>
                <a:gd name="T11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01">
                  <a:moveTo>
                    <a:pt x="9" y="23"/>
                  </a:moveTo>
                  <a:cubicBezTo>
                    <a:pt x="9" y="23"/>
                    <a:pt x="23" y="73"/>
                    <a:pt x="9" y="86"/>
                  </a:cubicBezTo>
                  <a:cubicBezTo>
                    <a:pt x="9" y="86"/>
                    <a:pt x="0" y="101"/>
                    <a:pt x="14" y="96"/>
                  </a:cubicBezTo>
                  <a:cubicBezTo>
                    <a:pt x="14" y="96"/>
                    <a:pt x="35" y="62"/>
                    <a:pt x="51" y="50"/>
                  </a:cubicBezTo>
                  <a:cubicBezTo>
                    <a:pt x="51" y="50"/>
                    <a:pt x="58" y="24"/>
                    <a:pt x="21" y="11"/>
                  </a:cubicBezTo>
                  <a:cubicBezTo>
                    <a:pt x="21" y="11"/>
                    <a:pt x="1" y="0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0"/>
            <p:cNvSpPr>
              <a:spLocks noEditPoints="1"/>
            </p:cNvSpPr>
            <p:nvPr/>
          </p:nvSpPr>
          <p:spPr bwMode="auto">
            <a:xfrm>
              <a:off x="8755063" y="2305050"/>
              <a:ext cx="923925" cy="1587500"/>
            </a:xfrm>
            <a:custGeom>
              <a:avLst/>
              <a:gdLst>
                <a:gd name="T0" fmla="*/ 140 w 218"/>
                <a:gd name="T1" fmla="*/ 7 h 373"/>
                <a:gd name="T2" fmla="*/ 135 w 218"/>
                <a:gd name="T3" fmla="*/ 15 h 373"/>
                <a:gd name="T4" fmla="*/ 112 w 218"/>
                <a:gd name="T5" fmla="*/ 34 h 373"/>
                <a:gd name="T6" fmla="*/ 88 w 218"/>
                <a:gd name="T7" fmla="*/ 44 h 373"/>
                <a:gd name="T8" fmla="*/ 78 w 218"/>
                <a:gd name="T9" fmla="*/ 59 h 373"/>
                <a:gd name="T10" fmla="*/ 39 w 218"/>
                <a:gd name="T11" fmla="*/ 96 h 373"/>
                <a:gd name="T12" fmla="*/ 22 w 218"/>
                <a:gd name="T13" fmla="*/ 82 h 373"/>
                <a:gd name="T14" fmla="*/ 11 w 218"/>
                <a:gd name="T15" fmla="*/ 90 h 373"/>
                <a:gd name="T16" fmla="*/ 17 w 218"/>
                <a:gd name="T17" fmla="*/ 125 h 373"/>
                <a:gd name="T18" fmla="*/ 43 w 218"/>
                <a:gd name="T19" fmla="*/ 111 h 373"/>
                <a:gd name="T20" fmla="*/ 83 w 218"/>
                <a:gd name="T21" fmla="*/ 70 h 373"/>
                <a:gd name="T22" fmla="*/ 112 w 218"/>
                <a:gd name="T23" fmla="*/ 78 h 373"/>
                <a:gd name="T24" fmla="*/ 103 w 218"/>
                <a:gd name="T25" fmla="*/ 99 h 373"/>
                <a:gd name="T26" fmla="*/ 28 w 218"/>
                <a:gd name="T27" fmla="*/ 189 h 373"/>
                <a:gd name="T28" fmla="*/ 27 w 218"/>
                <a:gd name="T29" fmla="*/ 220 h 373"/>
                <a:gd name="T30" fmla="*/ 51 w 218"/>
                <a:gd name="T31" fmla="*/ 220 h 373"/>
                <a:gd name="T32" fmla="*/ 76 w 218"/>
                <a:gd name="T33" fmla="*/ 194 h 373"/>
                <a:gd name="T34" fmla="*/ 67 w 218"/>
                <a:gd name="T35" fmla="*/ 231 h 373"/>
                <a:gd name="T36" fmla="*/ 90 w 218"/>
                <a:gd name="T37" fmla="*/ 244 h 373"/>
                <a:gd name="T38" fmla="*/ 125 w 218"/>
                <a:gd name="T39" fmla="*/ 255 h 373"/>
                <a:gd name="T40" fmla="*/ 3 w 218"/>
                <a:gd name="T41" fmla="*/ 309 h 373"/>
                <a:gd name="T42" fmla="*/ 102 w 218"/>
                <a:gd name="T43" fmla="*/ 361 h 373"/>
                <a:gd name="T44" fmla="*/ 148 w 218"/>
                <a:gd name="T45" fmla="*/ 325 h 373"/>
                <a:gd name="T46" fmla="*/ 149 w 218"/>
                <a:gd name="T47" fmla="*/ 288 h 373"/>
                <a:gd name="T48" fmla="*/ 154 w 218"/>
                <a:gd name="T49" fmla="*/ 280 h 373"/>
                <a:gd name="T50" fmla="*/ 179 w 218"/>
                <a:gd name="T51" fmla="*/ 286 h 373"/>
                <a:gd name="T52" fmla="*/ 193 w 218"/>
                <a:gd name="T53" fmla="*/ 286 h 373"/>
                <a:gd name="T54" fmla="*/ 188 w 218"/>
                <a:gd name="T55" fmla="*/ 262 h 373"/>
                <a:gd name="T56" fmla="*/ 142 w 218"/>
                <a:gd name="T57" fmla="*/ 256 h 373"/>
                <a:gd name="T58" fmla="*/ 99 w 218"/>
                <a:gd name="T59" fmla="*/ 224 h 373"/>
                <a:gd name="T60" fmla="*/ 114 w 218"/>
                <a:gd name="T61" fmla="*/ 162 h 373"/>
                <a:gd name="T62" fmla="*/ 75 w 218"/>
                <a:gd name="T63" fmla="*/ 168 h 373"/>
                <a:gd name="T64" fmla="*/ 111 w 218"/>
                <a:gd name="T65" fmla="*/ 129 h 373"/>
                <a:gd name="T66" fmla="*/ 120 w 218"/>
                <a:gd name="T67" fmla="*/ 111 h 373"/>
                <a:gd name="T68" fmla="*/ 141 w 218"/>
                <a:gd name="T69" fmla="*/ 80 h 373"/>
                <a:gd name="T70" fmla="*/ 172 w 218"/>
                <a:gd name="T71" fmla="*/ 13 h 373"/>
                <a:gd name="T72" fmla="*/ 140 w 218"/>
                <a:gd name="T73" fmla="*/ 7 h 373"/>
                <a:gd name="T74" fmla="*/ 129 w 218"/>
                <a:gd name="T75" fmla="*/ 314 h 373"/>
                <a:gd name="T76" fmla="*/ 63 w 218"/>
                <a:gd name="T77" fmla="*/ 330 h 373"/>
                <a:gd name="T78" fmla="*/ 79 w 218"/>
                <a:gd name="T79" fmla="*/ 301 h 373"/>
                <a:gd name="T80" fmla="*/ 114 w 218"/>
                <a:gd name="T81" fmla="*/ 283 h 373"/>
                <a:gd name="T82" fmla="*/ 129 w 218"/>
                <a:gd name="T83" fmla="*/ 314 h 373"/>
                <a:gd name="T84" fmla="*/ 119 w 218"/>
                <a:gd name="T85" fmla="*/ 50 h 373"/>
                <a:gd name="T86" fmla="*/ 123 w 218"/>
                <a:gd name="T87" fmla="*/ 42 h 373"/>
                <a:gd name="T88" fmla="*/ 136 w 218"/>
                <a:gd name="T89" fmla="*/ 33 h 373"/>
                <a:gd name="T90" fmla="*/ 119 w 218"/>
                <a:gd name="T91" fmla="*/ 5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373">
                  <a:moveTo>
                    <a:pt x="140" y="7"/>
                  </a:moveTo>
                  <a:cubicBezTo>
                    <a:pt x="135" y="15"/>
                    <a:pt x="135" y="15"/>
                    <a:pt x="135" y="15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4"/>
                    <a:pt x="113" y="52"/>
                    <a:pt x="88" y="44"/>
                  </a:cubicBezTo>
                  <a:cubicBezTo>
                    <a:pt x="88" y="44"/>
                    <a:pt x="79" y="44"/>
                    <a:pt x="78" y="5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6"/>
                    <a:pt x="26" y="107"/>
                    <a:pt x="22" y="82"/>
                  </a:cubicBezTo>
                  <a:cubicBezTo>
                    <a:pt x="22" y="82"/>
                    <a:pt x="18" y="63"/>
                    <a:pt x="11" y="90"/>
                  </a:cubicBezTo>
                  <a:cubicBezTo>
                    <a:pt x="11" y="90"/>
                    <a:pt x="10" y="120"/>
                    <a:pt x="17" y="125"/>
                  </a:cubicBezTo>
                  <a:cubicBezTo>
                    <a:pt x="17" y="125"/>
                    <a:pt x="41" y="132"/>
                    <a:pt x="43" y="111"/>
                  </a:cubicBezTo>
                  <a:cubicBezTo>
                    <a:pt x="43" y="111"/>
                    <a:pt x="78" y="76"/>
                    <a:pt x="83" y="70"/>
                  </a:cubicBezTo>
                  <a:cubicBezTo>
                    <a:pt x="83" y="70"/>
                    <a:pt x="104" y="82"/>
                    <a:pt x="112" y="78"/>
                  </a:cubicBezTo>
                  <a:cubicBezTo>
                    <a:pt x="112" y="78"/>
                    <a:pt x="120" y="81"/>
                    <a:pt x="103" y="99"/>
                  </a:cubicBezTo>
                  <a:cubicBezTo>
                    <a:pt x="103" y="99"/>
                    <a:pt x="44" y="188"/>
                    <a:pt x="28" y="189"/>
                  </a:cubicBezTo>
                  <a:cubicBezTo>
                    <a:pt x="28" y="189"/>
                    <a:pt x="21" y="209"/>
                    <a:pt x="27" y="220"/>
                  </a:cubicBezTo>
                  <a:cubicBezTo>
                    <a:pt x="27" y="220"/>
                    <a:pt x="47" y="225"/>
                    <a:pt x="51" y="220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6" y="194"/>
                    <a:pt x="80" y="207"/>
                    <a:pt x="67" y="231"/>
                  </a:cubicBezTo>
                  <a:cubicBezTo>
                    <a:pt x="67" y="231"/>
                    <a:pt x="66" y="257"/>
                    <a:pt x="90" y="244"/>
                  </a:cubicBezTo>
                  <a:cubicBezTo>
                    <a:pt x="90" y="244"/>
                    <a:pt x="118" y="236"/>
                    <a:pt x="125" y="255"/>
                  </a:cubicBezTo>
                  <a:cubicBezTo>
                    <a:pt x="125" y="255"/>
                    <a:pt x="77" y="246"/>
                    <a:pt x="3" y="309"/>
                  </a:cubicBezTo>
                  <a:cubicBezTo>
                    <a:pt x="3" y="309"/>
                    <a:pt x="0" y="332"/>
                    <a:pt x="102" y="361"/>
                  </a:cubicBezTo>
                  <a:cubicBezTo>
                    <a:pt x="102" y="361"/>
                    <a:pt x="143" y="373"/>
                    <a:pt x="148" y="32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9" y="288"/>
                    <a:pt x="143" y="283"/>
                    <a:pt x="154" y="280"/>
                  </a:cubicBezTo>
                  <a:cubicBezTo>
                    <a:pt x="179" y="286"/>
                    <a:pt x="179" y="286"/>
                    <a:pt x="179" y="286"/>
                  </a:cubicBezTo>
                  <a:cubicBezTo>
                    <a:pt x="179" y="286"/>
                    <a:pt x="186" y="300"/>
                    <a:pt x="193" y="286"/>
                  </a:cubicBezTo>
                  <a:cubicBezTo>
                    <a:pt x="193" y="286"/>
                    <a:pt x="218" y="277"/>
                    <a:pt x="188" y="262"/>
                  </a:cubicBezTo>
                  <a:cubicBezTo>
                    <a:pt x="142" y="256"/>
                    <a:pt x="142" y="256"/>
                    <a:pt x="142" y="256"/>
                  </a:cubicBezTo>
                  <a:cubicBezTo>
                    <a:pt x="142" y="256"/>
                    <a:pt x="151" y="228"/>
                    <a:pt x="99" y="224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2"/>
                    <a:pt x="102" y="141"/>
                    <a:pt x="75" y="168"/>
                  </a:cubicBezTo>
                  <a:cubicBezTo>
                    <a:pt x="75" y="168"/>
                    <a:pt x="98" y="137"/>
                    <a:pt x="111" y="129"/>
                  </a:cubicBezTo>
                  <a:cubicBezTo>
                    <a:pt x="111" y="129"/>
                    <a:pt x="118" y="129"/>
                    <a:pt x="120" y="111"/>
                  </a:cubicBezTo>
                  <a:cubicBezTo>
                    <a:pt x="120" y="111"/>
                    <a:pt x="130" y="109"/>
                    <a:pt x="141" y="80"/>
                  </a:cubicBezTo>
                  <a:cubicBezTo>
                    <a:pt x="141" y="80"/>
                    <a:pt x="157" y="80"/>
                    <a:pt x="172" y="13"/>
                  </a:cubicBezTo>
                  <a:cubicBezTo>
                    <a:pt x="172" y="13"/>
                    <a:pt x="152" y="0"/>
                    <a:pt x="140" y="7"/>
                  </a:cubicBezTo>
                  <a:close/>
                  <a:moveTo>
                    <a:pt x="129" y="314"/>
                  </a:moveTo>
                  <a:cubicBezTo>
                    <a:pt x="123" y="356"/>
                    <a:pt x="63" y="330"/>
                    <a:pt x="63" y="330"/>
                  </a:cubicBezTo>
                  <a:cubicBezTo>
                    <a:pt x="32" y="324"/>
                    <a:pt x="79" y="301"/>
                    <a:pt x="79" y="301"/>
                  </a:cubicBezTo>
                  <a:cubicBezTo>
                    <a:pt x="114" y="283"/>
                    <a:pt x="114" y="283"/>
                    <a:pt x="114" y="283"/>
                  </a:cubicBezTo>
                  <a:cubicBezTo>
                    <a:pt x="145" y="270"/>
                    <a:pt x="129" y="314"/>
                    <a:pt x="129" y="314"/>
                  </a:cubicBezTo>
                  <a:close/>
                  <a:moveTo>
                    <a:pt x="119" y="50"/>
                  </a:moveTo>
                  <a:cubicBezTo>
                    <a:pt x="119" y="50"/>
                    <a:pt x="118" y="45"/>
                    <a:pt x="123" y="42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28" y="63"/>
                    <a:pt x="11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1"/>
            <p:cNvSpPr>
              <a:spLocks noEditPoints="1"/>
            </p:cNvSpPr>
            <p:nvPr/>
          </p:nvSpPr>
          <p:spPr bwMode="auto">
            <a:xfrm>
              <a:off x="6375400" y="2355850"/>
              <a:ext cx="836613" cy="1490663"/>
            </a:xfrm>
            <a:custGeom>
              <a:avLst/>
              <a:gdLst>
                <a:gd name="T0" fmla="*/ 115 w 197"/>
                <a:gd name="T1" fmla="*/ 250 h 350"/>
                <a:gd name="T2" fmla="*/ 144 w 197"/>
                <a:gd name="T3" fmla="*/ 194 h 350"/>
                <a:gd name="T4" fmla="*/ 141 w 197"/>
                <a:gd name="T5" fmla="*/ 178 h 350"/>
                <a:gd name="T6" fmla="*/ 145 w 197"/>
                <a:gd name="T7" fmla="*/ 168 h 350"/>
                <a:gd name="T8" fmla="*/ 137 w 197"/>
                <a:gd name="T9" fmla="*/ 162 h 350"/>
                <a:gd name="T10" fmla="*/ 119 w 197"/>
                <a:gd name="T11" fmla="*/ 145 h 350"/>
                <a:gd name="T12" fmla="*/ 129 w 197"/>
                <a:gd name="T13" fmla="*/ 132 h 350"/>
                <a:gd name="T14" fmla="*/ 171 w 197"/>
                <a:gd name="T15" fmla="*/ 107 h 350"/>
                <a:gd name="T16" fmla="*/ 191 w 197"/>
                <a:gd name="T17" fmla="*/ 60 h 350"/>
                <a:gd name="T18" fmla="*/ 181 w 197"/>
                <a:gd name="T19" fmla="*/ 46 h 350"/>
                <a:gd name="T20" fmla="*/ 168 w 197"/>
                <a:gd name="T21" fmla="*/ 62 h 350"/>
                <a:gd name="T22" fmla="*/ 133 w 197"/>
                <a:gd name="T23" fmla="*/ 90 h 350"/>
                <a:gd name="T24" fmla="*/ 151 w 197"/>
                <a:gd name="T25" fmla="*/ 35 h 350"/>
                <a:gd name="T26" fmla="*/ 149 w 197"/>
                <a:gd name="T27" fmla="*/ 15 h 350"/>
                <a:gd name="T28" fmla="*/ 137 w 197"/>
                <a:gd name="T29" fmla="*/ 30 h 350"/>
                <a:gd name="T30" fmla="*/ 90 w 197"/>
                <a:gd name="T31" fmla="*/ 123 h 350"/>
                <a:gd name="T32" fmla="*/ 60 w 197"/>
                <a:gd name="T33" fmla="*/ 138 h 350"/>
                <a:gd name="T34" fmla="*/ 45 w 197"/>
                <a:gd name="T35" fmla="*/ 154 h 350"/>
                <a:gd name="T36" fmla="*/ 69 w 197"/>
                <a:gd name="T37" fmla="*/ 173 h 350"/>
                <a:gd name="T38" fmla="*/ 41 w 197"/>
                <a:gd name="T39" fmla="*/ 234 h 350"/>
                <a:gd name="T40" fmla="*/ 32 w 197"/>
                <a:gd name="T41" fmla="*/ 251 h 350"/>
                <a:gd name="T42" fmla="*/ 52 w 197"/>
                <a:gd name="T43" fmla="*/ 265 h 350"/>
                <a:gd name="T44" fmla="*/ 85 w 197"/>
                <a:gd name="T45" fmla="*/ 246 h 350"/>
                <a:gd name="T46" fmla="*/ 88 w 197"/>
                <a:gd name="T47" fmla="*/ 253 h 350"/>
                <a:gd name="T48" fmla="*/ 78 w 197"/>
                <a:gd name="T49" fmla="*/ 281 h 350"/>
                <a:gd name="T50" fmla="*/ 48 w 197"/>
                <a:gd name="T51" fmla="*/ 302 h 350"/>
                <a:gd name="T52" fmla="*/ 34 w 197"/>
                <a:gd name="T53" fmla="*/ 306 h 350"/>
                <a:gd name="T54" fmla="*/ 31 w 197"/>
                <a:gd name="T55" fmla="*/ 339 h 350"/>
                <a:gd name="T56" fmla="*/ 51 w 197"/>
                <a:gd name="T57" fmla="*/ 332 h 350"/>
                <a:gd name="T58" fmla="*/ 65 w 197"/>
                <a:gd name="T59" fmla="*/ 309 h 350"/>
                <a:gd name="T60" fmla="*/ 108 w 197"/>
                <a:gd name="T61" fmla="*/ 342 h 350"/>
                <a:gd name="T62" fmla="*/ 115 w 197"/>
                <a:gd name="T63" fmla="*/ 309 h 350"/>
                <a:gd name="T64" fmla="*/ 115 w 197"/>
                <a:gd name="T65" fmla="*/ 250 h 350"/>
                <a:gd name="T66" fmla="*/ 85 w 197"/>
                <a:gd name="T67" fmla="*/ 220 h 350"/>
                <a:gd name="T68" fmla="*/ 66 w 197"/>
                <a:gd name="T69" fmla="*/ 232 h 350"/>
                <a:gd name="T70" fmla="*/ 82 w 197"/>
                <a:gd name="T71" fmla="*/ 178 h 350"/>
                <a:gd name="T72" fmla="*/ 106 w 197"/>
                <a:gd name="T73" fmla="*/ 154 h 350"/>
                <a:gd name="T74" fmla="*/ 95 w 197"/>
                <a:gd name="T75" fmla="*/ 197 h 350"/>
                <a:gd name="T76" fmla="*/ 85 w 197"/>
                <a:gd name="T77" fmla="*/ 22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350">
                  <a:moveTo>
                    <a:pt x="115" y="250"/>
                  </a:moveTo>
                  <a:cubicBezTo>
                    <a:pt x="115" y="250"/>
                    <a:pt x="109" y="233"/>
                    <a:pt x="144" y="194"/>
                  </a:cubicBezTo>
                  <a:cubicBezTo>
                    <a:pt x="141" y="178"/>
                    <a:pt x="141" y="178"/>
                    <a:pt x="141" y="178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62"/>
                    <a:pt x="136" y="145"/>
                    <a:pt x="119" y="145"/>
                  </a:cubicBezTo>
                  <a:cubicBezTo>
                    <a:pt x="119" y="145"/>
                    <a:pt x="110" y="143"/>
                    <a:pt x="129" y="132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7" y="52"/>
                    <a:pt x="181" y="46"/>
                  </a:cubicBezTo>
                  <a:cubicBezTo>
                    <a:pt x="181" y="46"/>
                    <a:pt x="179" y="56"/>
                    <a:pt x="168" y="62"/>
                  </a:cubicBezTo>
                  <a:cubicBezTo>
                    <a:pt x="157" y="67"/>
                    <a:pt x="141" y="81"/>
                    <a:pt x="133" y="90"/>
                  </a:cubicBezTo>
                  <a:cubicBezTo>
                    <a:pt x="133" y="90"/>
                    <a:pt x="150" y="45"/>
                    <a:pt x="151" y="35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38" y="0"/>
                    <a:pt x="137" y="30"/>
                  </a:cubicBezTo>
                  <a:cubicBezTo>
                    <a:pt x="90" y="123"/>
                    <a:pt x="90" y="123"/>
                    <a:pt x="90" y="123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60" y="138"/>
                    <a:pt x="32" y="132"/>
                    <a:pt x="45" y="154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41" y="234"/>
                    <a:pt x="41" y="234"/>
                    <a:pt x="41" y="234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85" y="246"/>
                    <a:pt x="85" y="246"/>
                    <a:pt x="85" y="246"/>
                  </a:cubicBezTo>
                  <a:cubicBezTo>
                    <a:pt x="85" y="246"/>
                    <a:pt x="89" y="246"/>
                    <a:pt x="88" y="253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78" y="281"/>
                    <a:pt x="56" y="303"/>
                    <a:pt x="48" y="302"/>
                  </a:cubicBezTo>
                  <a:cubicBezTo>
                    <a:pt x="48" y="302"/>
                    <a:pt x="45" y="302"/>
                    <a:pt x="34" y="306"/>
                  </a:cubicBezTo>
                  <a:cubicBezTo>
                    <a:pt x="34" y="306"/>
                    <a:pt x="0" y="323"/>
                    <a:pt x="31" y="339"/>
                  </a:cubicBezTo>
                  <a:cubicBezTo>
                    <a:pt x="31" y="339"/>
                    <a:pt x="41" y="350"/>
                    <a:pt x="51" y="332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108" y="342"/>
                    <a:pt x="108" y="342"/>
                    <a:pt x="108" y="342"/>
                  </a:cubicBezTo>
                  <a:cubicBezTo>
                    <a:pt x="108" y="342"/>
                    <a:pt x="117" y="330"/>
                    <a:pt x="115" y="309"/>
                  </a:cubicBezTo>
                  <a:lnTo>
                    <a:pt x="115" y="250"/>
                  </a:lnTo>
                  <a:close/>
                  <a:moveTo>
                    <a:pt x="85" y="220"/>
                  </a:moveTo>
                  <a:cubicBezTo>
                    <a:pt x="66" y="232"/>
                    <a:pt x="66" y="232"/>
                    <a:pt x="66" y="232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7" y="161"/>
                    <a:pt x="106" y="154"/>
                    <a:pt x="106" y="154"/>
                  </a:cubicBezTo>
                  <a:cubicBezTo>
                    <a:pt x="105" y="170"/>
                    <a:pt x="95" y="197"/>
                    <a:pt x="95" y="197"/>
                  </a:cubicBezTo>
                  <a:cubicBezTo>
                    <a:pt x="90" y="212"/>
                    <a:pt x="85" y="220"/>
                    <a:pt x="85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2"/>
            <p:cNvSpPr/>
            <p:nvPr/>
          </p:nvSpPr>
          <p:spPr bwMode="auto">
            <a:xfrm>
              <a:off x="6842125" y="3475038"/>
              <a:ext cx="296863" cy="265113"/>
            </a:xfrm>
            <a:custGeom>
              <a:avLst/>
              <a:gdLst>
                <a:gd name="T0" fmla="*/ 51 w 70"/>
                <a:gd name="T1" fmla="*/ 9 h 62"/>
                <a:gd name="T2" fmla="*/ 22 w 70"/>
                <a:gd name="T3" fmla="*/ 0 h 62"/>
                <a:gd name="T4" fmla="*/ 18 w 70"/>
                <a:gd name="T5" fmla="*/ 12 h 62"/>
                <a:gd name="T6" fmla="*/ 37 w 70"/>
                <a:gd name="T7" fmla="*/ 39 h 62"/>
                <a:gd name="T8" fmla="*/ 57 w 70"/>
                <a:gd name="T9" fmla="*/ 44 h 62"/>
                <a:gd name="T10" fmla="*/ 64 w 70"/>
                <a:gd name="T11" fmla="*/ 30 h 62"/>
                <a:gd name="T12" fmla="*/ 51 w 70"/>
                <a:gd name="T13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2">
                  <a:moveTo>
                    <a:pt x="51" y="9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0" y="1"/>
                    <a:pt x="18" y="12"/>
                  </a:cubicBezTo>
                  <a:cubicBezTo>
                    <a:pt x="18" y="12"/>
                    <a:pt x="32" y="27"/>
                    <a:pt x="37" y="39"/>
                  </a:cubicBezTo>
                  <a:cubicBezTo>
                    <a:pt x="37" y="39"/>
                    <a:pt x="42" y="62"/>
                    <a:pt x="57" y="4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70" y="17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3"/>
            <p:cNvSpPr/>
            <p:nvPr/>
          </p:nvSpPr>
          <p:spPr bwMode="auto">
            <a:xfrm>
              <a:off x="519271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0 w 39"/>
                <a:gd name="T11" fmla="*/ 50 h 50"/>
                <a:gd name="T12" fmla="*/ 7 w 39"/>
                <a:gd name="T13" fmla="*/ 48 h 50"/>
                <a:gd name="T14" fmla="*/ 4 w 39"/>
                <a:gd name="T15" fmla="*/ 50 h 50"/>
                <a:gd name="T16" fmla="*/ 2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2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0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4" y="49"/>
                    <a:pt x="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2" y="20"/>
                    <a:pt x="2" y="13"/>
                  </a:cubicBezTo>
                  <a:cubicBezTo>
                    <a:pt x="2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4"/>
            <p:cNvSpPr/>
            <p:nvPr/>
          </p:nvSpPr>
          <p:spPr bwMode="auto">
            <a:xfrm>
              <a:off x="5387975" y="4046538"/>
              <a:ext cx="249238" cy="204788"/>
            </a:xfrm>
            <a:custGeom>
              <a:avLst/>
              <a:gdLst>
                <a:gd name="T0" fmla="*/ 0 w 59"/>
                <a:gd name="T1" fmla="*/ 47 h 48"/>
                <a:gd name="T2" fmla="*/ 8 w 59"/>
                <a:gd name="T3" fmla="*/ 40 h 48"/>
                <a:gd name="T4" fmla="*/ 8 w 59"/>
                <a:gd name="T5" fmla="*/ 8 h 48"/>
                <a:gd name="T6" fmla="*/ 0 w 59"/>
                <a:gd name="T7" fmla="*/ 2 h 48"/>
                <a:gd name="T8" fmla="*/ 0 w 59"/>
                <a:gd name="T9" fmla="*/ 0 h 48"/>
                <a:gd name="T10" fmla="*/ 24 w 59"/>
                <a:gd name="T11" fmla="*/ 0 h 48"/>
                <a:gd name="T12" fmla="*/ 24 w 59"/>
                <a:gd name="T13" fmla="*/ 2 h 48"/>
                <a:gd name="T14" fmla="*/ 17 w 59"/>
                <a:gd name="T15" fmla="*/ 8 h 48"/>
                <a:gd name="T16" fmla="*/ 17 w 59"/>
                <a:gd name="T17" fmla="*/ 22 h 48"/>
                <a:gd name="T18" fmla="*/ 43 w 59"/>
                <a:gd name="T19" fmla="*/ 22 h 48"/>
                <a:gd name="T20" fmla="*/ 43 w 59"/>
                <a:gd name="T21" fmla="*/ 8 h 48"/>
                <a:gd name="T22" fmla="*/ 35 w 59"/>
                <a:gd name="T23" fmla="*/ 2 h 48"/>
                <a:gd name="T24" fmla="*/ 35 w 59"/>
                <a:gd name="T25" fmla="*/ 0 h 48"/>
                <a:gd name="T26" fmla="*/ 59 w 59"/>
                <a:gd name="T27" fmla="*/ 0 h 48"/>
                <a:gd name="T28" fmla="*/ 59 w 59"/>
                <a:gd name="T29" fmla="*/ 2 h 48"/>
                <a:gd name="T30" fmla="*/ 52 w 59"/>
                <a:gd name="T31" fmla="*/ 8 h 48"/>
                <a:gd name="T32" fmla="*/ 52 w 59"/>
                <a:gd name="T33" fmla="*/ 41 h 48"/>
                <a:gd name="T34" fmla="*/ 59 w 59"/>
                <a:gd name="T35" fmla="*/ 47 h 48"/>
                <a:gd name="T36" fmla="*/ 59 w 59"/>
                <a:gd name="T37" fmla="*/ 48 h 48"/>
                <a:gd name="T38" fmla="*/ 35 w 59"/>
                <a:gd name="T39" fmla="*/ 48 h 48"/>
                <a:gd name="T40" fmla="*/ 35 w 59"/>
                <a:gd name="T41" fmla="*/ 47 h 48"/>
                <a:gd name="T42" fmla="*/ 43 w 59"/>
                <a:gd name="T43" fmla="*/ 40 h 48"/>
                <a:gd name="T44" fmla="*/ 43 w 59"/>
                <a:gd name="T45" fmla="*/ 26 h 48"/>
                <a:gd name="T46" fmla="*/ 17 w 59"/>
                <a:gd name="T47" fmla="*/ 26 h 48"/>
                <a:gd name="T48" fmla="*/ 17 w 59"/>
                <a:gd name="T49" fmla="*/ 41 h 48"/>
                <a:gd name="T50" fmla="*/ 24 w 59"/>
                <a:gd name="T51" fmla="*/ 47 h 48"/>
                <a:gd name="T52" fmla="*/ 24 w 59"/>
                <a:gd name="T53" fmla="*/ 48 h 48"/>
                <a:gd name="T54" fmla="*/ 0 w 59"/>
                <a:gd name="T55" fmla="*/ 48 h 48"/>
                <a:gd name="T56" fmla="*/ 0 w 59"/>
                <a:gd name="T5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48">
                  <a:moveTo>
                    <a:pt x="0" y="47"/>
                  </a:moveTo>
                  <a:cubicBezTo>
                    <a:pt x="7" y="47"/>
                    <a:pt x="8" y="45"/>
                    <a:pt x="8" y="4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2" y="2"/>
                    <a:pt x="35" y="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3" y="2"/>
                    <a:pt x="52" y="3"/>
                    <a:pt x="52" y="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5"/>
                    <a:pt x="53" y="47"/>
                    <a:pt x="59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3" y="47"/>
                    <a:pt x="43" y="45"/>
                    <a:pt x="43" y="40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5"/>
                    <a:pt x="17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5"/>
            <p:cNvSpPr>
              <a:spLocks noEditPoints="1"/>
            </p:cNvSpPr>
            <p:nvPr/>
          </p:nvSpPr>
          <p:spPr bwMode="auto">
            <a:xfrm>
              <a:off x="5649913" y="4046538"/>
              <a:ext cx="258763" cy="204788"/>
            </a:xfrm>
            <a:custGeom>
              <a:avLst/>
              <a:gdLst>
                <a:gd name="T0" fmla="*/ 18 w 61"/>
                <a:gd name="T1" fmla="*/ 30 h 48"/>
                <a:gd name="T2" fmla="*/ 28 w 61"/>
                <a:gd name="T3" fmla="*/ 10 h 48"/>
                <a:gd name="T4" fmla="*/ 38 w 61"/>
                <a:gd name="T5" fmla="*/ 30 h 48"/>
                <a:gd name="T6" fmla="*/ 18 w 61"/>
                <a:gd name="T7" fmla="*/ 30 h 48"/>
                <a:gd name="T8" fmla="*/ 61 w 61"/>
                <a:gd name="T9" fmla="*/ 47 h 48"/>
                <a:gd name="T10" fmla="*/ 53 w 61"/>
                <a:gd name="T11" fmla="*/ 41 h 48"/>
                <a:gd name="T12" fmla="*/ 31 w 61"/>
                <a:gd name="T13" fmla="*/ 0 h 48"/>
                <a:gd name="T14" fmla="*/ 29 w 61"/>
                <a:gd name="T15" fmla="*/ 0 h 48"/>
                <a:gd name="T16" fmla="*/ 11 w 61"/>
                <a:gd name="T17" fmla="*/ 35 h 48"/>
                <a:gd name="T18" fmla="*/ 5 w 61"/>
                <a:gd name="T19" fmla="*/ 45 h 48"/>
                <a:gd name="T20" fmla="*/ 0 w 61"/>
                <a:gd name="T21" fmla="*/ 47 h 48"/>
                <a:gd name="T22" fmla="*/ 0 w 61"/>
                <a:gd name="T23" fmla="*/ 48 h 48"/>
                <a:gd name="T24" fmla="*/ 18 w 61"/>
                <a:gd name="T25" fmla="*/ 48 h 48"/>
                <a:gd name="T26" fmla="*/ 18 w 61"/>
                <a:gd name="T27" fmla="*/ 47 h 48"/>
                <a:gd name="T28" fmla="*/ 12 w 61"/>
                <a:gd name="T29" fmla="*/ 44 h 48"/>
                <a:gd name="T30" fmla="*/ 12 w 61"/>
                <a:gd name="T31" fmla="*/ 41 h 48"/>
                <a:gd name="T32" fmla="*/ 16 w 61"/>
                <a:gd name="T33" fmla="*/ 33 h 48"/>
                <a:gd name="T34" fmla="*/ 39 w 61"/>
                <a:gd name="T35" fmla="*/ 33 h 48"/>
                <a:gd name="T36" fmla="*/ 43 w 61"/>
                <a:gd name="T37" fmla="*/ 40 h 48"/>
                <a:gd name="T38" fmla="*/ 44 w 61"/>
                <a:gd name="T39" fmla="*/ 44 h 48"/>
                <a:gd name="T40" fmla="*/ 38 w 61"/>
                <a:gd name="T41" fmla="*/ 47 h 48"/>
                <a:gd name="T42" fmla="*/ 38 w 61"/>
                <a:gd name="T43" fmla="*/ 48 h 48"/>
                <a:gd name="T44" fmla="*/ 61 w 61"/>
                <a:gd name="T45" fmla="*/ 48 h 48"/>
                <a:gd name="T46" fmla="*/ 61 w 61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8">
                  <a:moveTo>
                    <a:pt x="18" y="3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30"/>
                    <a:pt x="38" y="30"/>
                    <a:pt x="38" y="30"/>
                  </a:cubicBezTo>
                  <a:lnTo>
                    <a:pt x="18" y="30"/>
                  </a:lnTo>
                  <a:close/>
                  <a:moveTo>
                    <a:pt x="61" y="47"/>
                  </a:moveTo>
                  <a:cubicBezTo>
                    <a:pt x="57" y="47"/>
                    <a:pt x="55" y="46"/>
                    <a:pt x="53" y="4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8"/>
                    <a:pt x="7" y="44"/>
                    <a:pt x="5" y="45"/>
                  </a:cubicBezTo>
                  <a:cubicBezTo>
                    <a:pt x="3" y="47"/>
                    <a:pt x="2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2" y="47"/>
                    <a:pt x="12" y="44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1"/>
                    <a:pt x="44" y="43"/>
                    <a:pt x="44" y="44"/>
                  </a:cubicBezTo>
                  <a:cubicBezTo>
                    <a:pt x="44" y="47"/>
                    <a:pt x="42" y="47"/>
                    <a:pt x="38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61" y="48"/>
                    <a:pt x="61" y="48"/>
                    <a:pt x="61" y="48"/>
                  </a:cubicBezTo>
                  <a:lnTo>
                    <a:pt x="6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6"/>
            <p:cNvSpPr/>
            <p:nvPr/>
          </p:nvSpPr>
          <p:spPr bwMode="auto">
            <a:xfrm>
              <a:off x="5918200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7"/>
            <p:cNvSpPr>
              <a:spLocks noEditPoints="1"/>
            </p:cNvSpPr>
            <p:nvPr/>
          </p:nvSpPr>
          <p:spPr bwMode="auto">
            <a:xfrm>
              <a:off x="6184900" y="4046538"/>
              <a:ext cx="246063" cy="204788"/>
            </a:xfrm>
            <a:custGeom>
              <a:avLst/>
              <a:gdLst>
                <a:gd name="T0" fmla="*/ 17 w 58"/>
                <a:gd name="T1" fmla="*/ 6 h 48"/>
                <a:gd name="T2" fmla="*/ 21 w 58"/>
                <a:gd name="T3" fmla="*/ 3 h 48"/>
                <a:gd name="T4" fmla="*/ 41 w 58"/>
                <a:gd name="T5" fmla="*/ 8 h 48"/>
                <a:gd name="T6" fmla="*/ 49 w 58"/>
                <a:gd name="T7" fmla="*/ 25 h 48"/>
                <a:gd name="T8" fmla="*/ 22 w 58"/>
                <a:gd name="T9" fmla="*/ 46 h 48"/>
                <a:gd name="T10" fmla="*/ 17 w 58"/>
                <a:gd name="T11" fmla="*/ 43 h 48"/>
                <a:gd name="T12" fmla="*/ 17 w 58"/>
                <a:gd name="T13" fmla="*/ 6 h 48"/>
                <a:gd name="T14" fmla="*/ 0 w 58"/>
                <a:gd name="T15" fmla="*/ 48 h 48"/>
                <a:gd name="T16" fmla="*/ 25 w 58"/>
                <a:gd name="T17" fmla="*/ 48 h 48"/>
                <a:gd name="T18" fmla="*/ 58 w 58"/>
                <a:gd name="T19" fmla="*/ 25 h 48"/>
                <a:gd name="T20" fmla="*/ 23 w 58"/>
                <a:gd name="T21" fmla="*/ 0 h 48"/>
                <a:gd name="T22" fmla="*/ 0 w 58"/>
                <a:gd name="T23" fmla="*/ 0 h 48"/>
                <a:gd name="T24" fmla="*/ 0 w 58"/>
                <a:gd name="T25" fmla="*/ 2 h 48"/>
                <a:gd name="T26" fmla="*/ 8 w 58"/>
                <a:gd name="T27" fmla="*/ 8 h 48"/>
                <a:gd name="T28" fmla="*/ 8 w 58"/>
                <a:gd name="T29" fmla="*/ 41 h 48"/>
                <a:gd name="T30" fmla="*/ 0 w 58"/>
                <a:gd name="T31" fmla="*/ 47 h 48"/>
                <a:gd name="T32" fmla="*/ 0 w 58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48">
                  <a:moveTo>
                    <a:pt x="17" y="6"/>
                  </a:moveTo>
                  <a:cubicBezTo>
                    <a:pt x="17" y="5"/>
                    <a:pt x="17" y="3"/>
                    <a:pt x="21" y="3"/>
                  </a:cubicBezTo>
                  <a:cubicBezTo>
                    <a:pt x="32" y="3"/>
                    <a:pt x="36" y="5"/>
                    <a:pt x="41" y="8"/>
                  </a:cubicBezTo>
                  <a:cubicBezTo>
                    <a:pt x="47" y="13"/>
                    <a:pt x="49" y="19"/>
                    <a:pt x="49" y="25"/>
                  </a:cubicBezTo>
                  <a:cubicBezTo>
                    <a:pt x="49" y="46"/>
                    <a:pt x="27" y="46"/>
                    <a:pt x="22" y="46"/>
                  </a:cubicBezTo>
                  <a:cubicBezTo>
                    <a:pt x="18" y="46"/>
                    <a:pt x="17" y="45"/>
                    <a:pt x="17" y="43"/>
                  </a:cubicBezTo>
                  <a:lnTo>
                    <a:pt x="17" y="6"/>
                  </a:lnTo>
                  <a:close/>
                  <a:moveTo>
                    <a:pt x="0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51" y="48"/>
                    <a:pt x="58" y="34"/>
                    <a:pt x="58" y="25"/>
                  </a:cubicBezTo>
                  <a:cubicBezTo>
                    <a:pt x="58" y="8"/>
                    <a:pt x="44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8" y="3"/>
                    <a:pt x="8" y="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6"/>
                    <a:pt x="7" y="47"/>
                    <a:pt x="0" y="47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8"/>
            <p:cNvSpPr>
              <a:spLocks noEditPoints="1"/>
            </p:cNvSpPr>
            <p:nvPr/>
          </p:nvSpPr>
          <p:spPr bwMode="auto">
            <a:xfrm>
              <a:off x="6456363" y="4041775"/>
              <a:ext cx="241300" cy="212725"/>
            </a:xfrm>
            <a:custGeom>
              <a:avLst/>
              <a:gdLst>
                <a:gd name="T0" fmla="*/ 29 w 57"/>
                <a:gd name="T1" fmla="*/ 48 h 50"/>
                <a:gd name="T2" fmla="*/ 10 w 57"/>
                <a:gd name="T3" fmla="*/ 25 h 50"/>
                <a:gd name="T4" fmla="*/ 29 w 57"/>
                <a:gd name="T5" fmla="*/ 3 h 50"/>
                <a:gd name="T6" fmla="*/ 47 w 57"/>
                <a:gd name="T7" fmla="*/ 25 h 50"/>
                <a:gd name="T8" fmla="*/ 29 w 57"/>
                <a:gd name="T9" fmla="*/ 48 h 50"/>
                <a:gd name="T10" fmla="*/ 29 w 57"/>
                <a:gd name="T11" fmla="*/ 50 h 50"/>
                <a:gd name="T12" fmla="*/ 57 w 57"/>
                <a:gd name="T13" fmla="*/ 26 h 50"/>
                <a:gd name="T14" fmla="*/ 29 w 57"/>
                <a:gd name="T15" fmla="*/ 0 h 50"/>
                <a:gd name="T16" fmla="*/ 0 w 57"/>
                <a:gd name="T17" fmla="*/ 26 h 50"/>
                <a:gd name="T18" fmla="*/ 29 w 57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0">
                  <a:moveTo>
                    <a:pt x="29" y="48"/>
                  </a:moveTo>
                  <a:cubicBezTo>
                    <a:pt x="19" y="48"/>
                    <a:pt x="10" y="41"/>
                    <a:pt x="10" y="25"/>
                  </a:cubicBezTo>
                  <a:cubicBezTo>
                    <a:pt x="10" y="9"/>
                    <a:pt x="20" y="3"/>
                    <a:pt x="29" y="3"/>
                  </a:cubicBezTo>
                  <a:cubicBezTo>
                    <a:pt x="38" y="3"/>
                    <a:pt x="47" y="9"/>
                    <a:pt x="47" y="25"/>
                  </a:cubicBezTo>
                  <a:cubicBezTo>
                    <a:pt x="47" y="41"/>
                    <a:pt x="38" y="48"/>
                    <a:pt x="29" y="48"/>
                  </a:cubicBezTo>
                  <a:close/>
                  <a:moveTo>
                    <a:pt x="29" y="50"/>
                  </a:moveTo>
                  <a:cubicBezTo>
                    <a:pt x="44" y="50"/>
                    <a:pt x="57" y="41"/>
                    <a:pt x="57" y="26"/>
                  </a:cubicBezTo>
                  <a:cubicBezTo>
                    <a:pt x="57" y="9"/>
                    <a:pt x="43" y="0"/>
                    <a:pt x="29" y="0"/>
                  </a:cubicBezTo>
                  <a:cubicBezTo>
                    <a:pt x="14" y="0"/>
                    <a:pt x="0" y="9"/>
                    <a:pt x="0" y="26"/>
                  </a:cubicBezTo>
                  <a:cubicBezTo>
                    <a:pt x="0" y="41"/>
                    <a:pt x="13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9"/>
            <p:cNvSpPr/>
            <p:nvPr/>
          </p:nvSpPr>
          <p:spPr bwMode="auto">
            <a:xfrm>
              <a:off x="6715125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3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1 w 60"/>
                <a:gd name="T15" fmla="*/ 47 h 49"/>
                <a:gd name="T16" fmla="*/ 21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9 w 60"/>
                <a:gd name="T23" fmla="*/ 38 h 49"/>
                <a:gd name="T24" fmla="*/ 9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9" y="46"/>
                    <a:pt x="9" y="3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0"/>
            <p:cNvSpPr/>
            <p:nvPr/>
          </p:nvSpPr>
          <p:spPr bwMode="auto">
            <a:xfrm>
              <a:off x="6991350" y="4041775"/>
              <a:ext cx="246063" cy="212725"/>
            </a:xfrm>
            <a:custGeom>
              <a:avLst/>
              <a:gdLst>
                <a:gd name="T0" fmla="*/ 58 w 58"/>
                <a:gd name="T1" fmla="*/ 25 h 50"/>
                <a:gd name="T2" fmla="*/ 52 w 58"/>
                <a:gd name="T3" fmla="*/ 31 h 50"/>
                <a:gd name="T4" fmla="*/ 52 w 58"/>
                <a:gd name="T5" fmla="*/ 45 h 50"/>
                <a:gd name="T6" fmla="*/ 31 w 58"/>
                <a:gd name="T7" fmla="*/ 50 h 50"/>
                <a:gd name="T8" fmla="*/ 7 w 58"/>
                <a:gd name="T9" fmla="*/ 43 h 50"/>
                <a:gd name="T10" fmla="*/ 0 w 58"/>
                <a:gd name="T11" fmla="*/ 25 h 50"/>
                <a:gd name="T12" fmla="*/ 29 w 58"/>
                <a:gd name="T13" fmla="*/ 0 h 50"/>
                <a:gd name="T14" fmla="*/ 45 w 58"/>
                <a:gd name="T15" fmla="*/ 3 h 50"/>
                <a:gd name="T16" fmla="*/ 49 w 58"/>
                <a:gd name="T17" fmla="*/ 0 h 50"/>
                <a:gd name="T18" fmla="*/ 51 w 58"/>
                <a:gd name="T19" fmla="*/ 0 h 50"/>
                <a:gd name="T20" fmla="*/ 52 w 58"/>
                <a:gd name="T21" fmla="*/ 16 h 50"/>
                <a:gd name="T22" fmla="*/ 50 w 58"/>
                <a:gd name="T23" fmla="*/ 16 h 50"/>
                <a:gd name="T24" fmla="*/ 31 w 58"/>
                <a:gd name="T25" fmla="*/ 3 h 50"/>
                <a:gd name="T26" fmla="*/ 9 w 58"/>
                <a:gd name="T27" fmla="*/ 26 h 50"/>
                <a:gd name="T28" fmla="*/ 32 w 58"/>
                <a:gd name="T29" fmla="*/ 48 h 50"/>
                <a:gd name="T30" fmla="*/ 44 w 58"/>
                <a:gd name="T31" fmla="*/ 43 h 50"/>
                <a:gd name="T32" fmla="*/ 44 w 58"/>
                <a:gd name="T33" fmla="*/ 32 h 50"/>
                <a:gd name="T34" fmla="*/ 36 w 58"/>
                <a:gd name="T35" fmla="*/ 25 h 50"/>
                <a:gd name="T36" fmla="*/ 36 w 58"/>
                <a:gd name="T37" fmla="*/ 24 h 50"/>
                <a:gd name="T38" fmla="*/ 58 w 58"/>
                <a:gd name="T39" fmla="*/ 24 h 50"/>
                <a:gd name="T40" fmla="*/ 58 w 58"/>
                <a:gd name="T41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0">
                  <a:moveTo>
                    <a:pt x="58" y="25"/>
                  </a:moveTo>
                  <a:cubicBezTo>
                    <a:pt x="55" y="25"/>
                    <a:pt x="52" y="26"/>
                    <a:pt x="52" y="3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6"/>
                    <a:pt x="41" y="50"/>
                    <a:pt x="31" y="50"/>
                  </a:cubicBezTo>
                  <a:cubicBezTo>
                    <a:pt x="23" y="50"/>
                    <a:pt x="13" y="48"/>
                    <a:pt x="7" y="43"/>
                  </a:cubicBezTo>
                  <a:cubicBezTo>
                    <a:pt x="2" y="38"/>
                    <a:pt x="0" y="34"/>
                    <a:pt x="0" y="2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8" y="0"/>
                    <a:pt x="42" y="3"/>
                    <a:pt x="45" y="3"/>
                  </a:cubicBezTo>
                  <a:cubicBezTo>
                    <a:pt x="46" y="3"/>
                    <a:pt x="48" y="2"/>
                    <a:pt x="4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7" y="11"/>
                    <a:pt x="43" y="3"/>
                    <a:pt x="31" y="3"/>
                  </a:cubicBezTo>
                  <a:cubicBezTo>
                    <a:pt x="22" y="3"/>
                    <a:pt x="9" y="8"/>
                    <a:pt x="9" y="26"/>
                  </a:cubicBezTo>
                  <a:cubicBezTo>
                    <a:pt x="9" y="39"/>
                    <a:pt x="19" y="48"/>
                    <a:pt x="32" y="48"/>
                  </a:cubicBezTo>
                  <a:cubicBezTo>
                    <a:pt x="38" y="48"/>
                    <a:pt x="44" y="46"/>
                    <a:pt x="44" y="4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26"/>
                    <a:pt x="42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5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1"/>
            <p:cNvSpPr/>
            <p:nvPr/>
          </p:nvSpPr>
          <p:spPr bwMode="auto">
            <a:xfrm>
              <a:off x="73390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30 h 49"/>
                <a:gd name="T6" fmla="*/ 30 w 60"/>
                <a:gd name="T7" fmla="*/ 49 h 49"/>
                <a:gd name="T8" fmla="*/ 8 w 60"/>
                <a:gd name="T9" fmla="*/ 31 h 49"/>
                <a:gd name="T10" fmla="*/ 8 w 60"/>
                <a:gd name="T11" fmla="*/ 8 h 49"/>
                <a:gd name="T12" fmla="*/ 0 w 60"/>
                <a:gd name="T13" fmla="*/ 2 h 49"/>
                <a:gd name="T14" fmla="*/ 0 w 60"/>
                <a:gd name="T15" fmla="*/ 0 h 49"/>
                <a:gd name="T16" fmla="*/ 25 w 60"/>
                <a:gd name="T17" fmla="*/ 0 h 49"/>
                <a:gd name="T18" fmla="*/ 25 w 60"/>
                <a:gd name="T19" fmla="*/ 2 h 49"/>
                <a:gd name="T20" fmla="*/ 17 w 60"/>
                <a:gd name="T21" fmla="*/ 8 h 49"/>
                <a:gd name="T22" fmla="*/ 17 w 60"/>
                <a:gd name="T23" fmla="*/ 32 h 49"/>
                <a:gd name="T24" fmla="*/ 32 w 60"/>
                <a:gd name="T25" fmla="*/ 46 h 49"/>
                <a:gd name="T26" fmla="*/ 46 w 60"/>
                <a:gd name="T27" fmla="*/ 41 h 49"/>
                <a:gd name="T28" fmla="*/ 48 w 60"/>
                <a:gd name="T29" fmla="*/ 31 h 49"/>
                <a:gd name="T30" fmla="*/ 48 w 60"/>
                <a:gd name="T31" fmla="*/ 11 h 49"/>
                <a:gd name="T32" fmla="*/ 40 w 60"/>
                <a:gd name="T33" fmla="*/ 2 h 49"/>
                <a:gd name="T34" fmla="*/ 40 w 60"/>
                <a:gd name="T35" fmla="*/ 0 h 49"/>
                <a:gd name="T36" fmla="*/ 60 w 60"/>
                <a:gd name="T37" fmla="*/ 0 h 49"/>
                <a:gd name="T38" fmla="*/ 60 w 60"/>
                <a:gd name="T3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4" y="2"/>
                    <a:pt x="52" y="4"/>
                    <a:pt x="52" y="1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6"/>
                    <a:pt x="52" y="49"/>
                    <a:pt x="30" y="49"/>
                  </a:cubicBezTo>
                  <a:cubicBezTo>
                    <a:pt x="8" y="49"/>
                    <a:pt x="8" y="35"/>
                    <a:pt x="8" y="3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7" y="46"/>
                    <a:pt x="32" y="46"/>
                  </a:cubicBezTo>
                  <a:cubicBezTo>
                    <a:pt x="39" y="46"/>
                    <a:pt x="44" y="44"/>
                    <a:pt x="46" y="41"/>
                  </a:cubicBezTo>
                  <a:cubicBezTo>
                    <a:pt x="48" y="39"/>
                    <a:pt x="48" y="37"/>
                    <a:pt x="48" y="3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2"/>
            <p:cNvSpPr/>
            <p:nvPr/>
          </p:nvSpPr>
          <p:spPr bwMode="auto">
            <a:xfrm>
              <a:off x="76057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3"/>
            <p:cNvSpPr/>
            <p:nvPr/>
          </p:nvSpPr>
          <p:spPr bwMode="auto">
            <a:xfrm>
              <a:off x="7872413" y="4046538"/>
              <a:ext cx="111125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4"/>
            <p:cNvSpPr/>
            <p:nvPr/>
          </p:nvSpPr>
          <p:spPr bwMode="auto">
            <a:xfrm>
              <a:off x="7996238" y="4046538"/>
              <a:ext cx="249238" cy="207963"/>
            </a:xfrm>
            <a:custGeom>
              <a:avLst/>
              <a:gdLst>
                <a:gd name="T0" fmla="*/ 59 w 59"/>
                <a:gd name="T1" fmla="*/ 2 h 49"/>
                <a:gd name="T2" fmla="*/ 51 w 59"/>
                <a:gd name="T3" fmla="*/ 9 h 49"/>
                <a:gd name="T4" fmla="*/ 32 w 59"/>
                <a:gd name="T5" fmla="*/ 49 h 49"/>
                <a:gd name="T6" fmla="*/ 31 w 59"/>
                <a:gd name="T7" fmla="*/ 49 h 49"/>
                <a:gd name="T8" fmla="*/ 9 w 59"/>
                <a:gd name="T9" fmla="*/ 9 h 49"/>
                <a:gd name="T10" fmla="*/ 0 w 59"/>
                <a:gd name="T11" fmla="*/ 2 h 49"/>
                <a:gd name="T12" fmla="*/ 0 w 59"/>
                <a:gd name="T13" fmla="*/ 0 h 49"/>
                <a:gd name="T14" fmla="*/ 23 w 59"/>
                <a:gd name="T15" fmla="*/ 0 h 49"/>
                <a:gd name="T16" fmla="*/ 23 w 59"/>
                <a:gd name="T17" fmla="*/ 2 h 49"/>
                <a:gd name="T18" fmla="*/ 17 w 59"/>
                <a:gd name="T19" fmla="*/ 5 h 49"/>
                <a:gd name="T20" fmla="*/ 20 w 59"/>
                <a:gd name="T21" fmla="*/ 12 h 49"/>
                <a:gd name="T22" fmla="*/ 33 w 59"/>
                <a:gd name="T23" fmla="*/ 37 h 49"/>
                <a:gd name="T24" fmla="*/ 46 w 59"/>
                <a:gd name="T25" fmla="*/ 10 h 49"/>
                <a:gd name="T26" fmla="*/ 48 w 59"/>
                <a:gd name="T27" fmla="*/ 5 h 49"/>
                <a:gd name="T28" fmla="*/ 41 w 59"/>
                <a:gd name="T29" fmla="*/ 2 h 49"/>
                <a:gd name="T30" fmla="*/ 41 w 59"/>
                <a:gd name="T31" fmla="*/ 0 h 49"/>
                <a:gd name="T32" fmla="*/ 59 w 59"/>
                <a:gd name="T33" fmla="*/ 0 h 49"/>
                <a:gd name="T34" fmla="*/ 59 w 59"/>
                <a:gd name="T3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49">
                  <a:moveTo>
                    <a:pt x="59" y="2"/>
                  </a:moveTo>
                  <a:cubicBezTo>
                    <a:pt x="55" y="2"/>
                    <a:pt x="54" y="3"/>
                    <a:pt x="51" y="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3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8" y="2"/>
                    <a:pt x="17" y="2"/>
                    <a:pt x="17" y="5"/>
                  </a:cubicBezTo>
                  <a:cubicBezTo>
                    <a:pt x="17" y="6"/>
                    <a:pt x="18" y="9"/>
                    <a:pt x="20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8" y="7"/>
                    <a:pt x="48" y="5"/>
                  </a:cubicBezTo>
                  <a:cubicBezTo>
                    <a:pt x="48" y="2"/>
                    <a:pt x="45" y="2"/>
                    <a:pt x="41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5"/>
            <p:cNvSpPr/>
            <p:nvPr/>
          </p:nvSpPr>
          <p:spPr bwMode="auto">
            <a:xfrm>
              <a:off x="8258175" y="4046538"/>
              <a:ext cx="217488" cy="204788"/>
            </a:xfrm>
            <a:custGeom>
              <a:avLst/>
              <a:gdLst>
                <a:gd name="T0" fmla="*/ 47 w 51"/>
                <a:gd name="T1" fmla="*/ 48 h 48"/>
                <a:gd name="T2" fmla="*/ 0 w 51"/>
                <a:gd name="T3" fmla="*/ 48 h 48"/>
                <a:gd name="T4" fmla="*/ 0 w 51"/>
                <a:gd name="T5" fmla="*/ 47 h 48"/>
                <a:gd name="T6" fmla="*/ 8 w 51"/>
                <a:gd name="T7" fmla="*/ 41 h 48"/>
                <a:gd name="T8" fmla="*/ 8 w 51"/>
                <a:gd name="T9" fmla="*/ 8 h 48"/>
                <a:gd name="T10" fmla="*/ 0 w 51"/>
                <a:gd name="T11" fmla="*/ 2 h 48"/>
                <a:gd name="T12" fmla="*/ 0 w 51"/>
                <a:gd name="T13" fmla="*/ 0 h 48"/>
                <a:gd name="T14" fmla="*/ 47 w 51"/>
                <a:gd name="T15" fmla="*/ 0 h 48"/>
                <a:gd name="T16" fmla="*/ 47 w 51"/>
                <a:gd name="T17" fmla="*/ 11 h 48"/>
                <a:gd name="T18" fmla="*/ 45 w 51"/>
                <a:gd name="T19" fmla="*/ 11 h 48"/>
                <a:gd name="T20" fmla="*/ 31 w 51"/>
                <a:gd name="T21" fmla="*/ 3 h 48"/>
                <a:gd name="T22" fmla="*/ 20 w 51"/>
                <a:gd name="T23" fmla="*/ 3 h 48"/>
                <a:gd name="T24" fmla="*/ 17 w 51"/>
                <a:gd name="T25" fmla="*/ 6 h 48"/>
                <a:gd name="T26" fmla="*/ 17 w 51"/>
                <a:gd name="T27" fmla="*/ 22 h 48"/>
                <a:gd name="T28" fmla="*/ 30 w 51"/>
                <a:gd name="T29" fmla="*/ 22 h 48"/>
                <a:gd name="T30" fmla="*/ 40 w 51"/>
                <a:gd name="T31" fmla="*/ 15 h 48"/>
                <a:gd name="T32" fmla="*/ 42 w 51"/>
                <a:gd name="T33" fmla="*/ 15 h 48"/>
                <a:gd name="T34" fmla="*/ 42 w 51"/>
                <a:gd name="T35" fmla="*/ 32 h 48"/>
                <a:gd name="T36" fmla="*/ 40 w 51"/>
                <a:gd name="T37" fmla="*/ 32 h 48"/>
                <a:gd name="T38" fmla="*/ 30 w 51"/>
                <a:gd name="T39" fmla="*/ 25 h 48"/>
                <a:gd name="T40" fmla="*/ 17 w 51"/>
                <a:gd name="T41" fmla="*/ 25 h 48"/>
                <a:gd name="T42" fmla="*/ 17 w 51"/>
                <a:gd name="T43" fmla="*/ 43 h 48"/>
                <a:gd name="T44" fmla="*/ 30 w 51"/>
                <a:gd name="T45" fmla="*/ 46 h 48"/>
                <a:gd name="T46" fmla="*/ 49 w 51"/>
                <a:gd name="T47" fmla="*/ 36 h 48"/>
                <a:gd name="T48" fmla="*/ 51 w 51"/>
                <a:gd name="T49" fmla="*/ 36 h 48"/>
                <a:gd name="T50" fmla="*/ 47 w 51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48">
                  <a:moveTo>
                    <a:pt x="47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8" y="46"/>
                    <a:pt x="8" y="4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6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3" y="4"/>
                    <a:pt x="41" y="3"/>
                    <a:pt x="3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3"/>
                    <a:pt x="17" y="3"/>
                    <a:pt x="17" y="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8" y="22"/>
                    <a:pt x="39" y="20"/>
                    <a:pt x="40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26"/>
                    <a:pt x="37" y="25"/>
                    <a:pt x="30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6"/>
                    <a:pt x="17" y="46"/>
                    <a:pt x="30" y="46"/>
                  </a:cubicBezTo>
                  <a:cubicBezTo>
                    <a:pt x="41" y="46"/>
                    <a:pt x="45" y="43"/>
                    <a:pt x="49" y="36"/>
                  </a:cubicBezTo>
                  <a:cubicBezTo>
                    <a:pt x="51" y="36"/>
                    <a:pt x="51" y="36"/>
                    <a:pt x="51" y="36"/>
                  </a:cubicBezTo>
                  <a:lnTo>
                    <a:pt x="4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6"/>
            <p:cNvSpPr>
              <a:spLocks noEditPoints="1"/>
            </p:cNvSpPr>
            <p:nvPr/>
          </p:nvSpPr>
          <p:spPr bwMode="auto">
            <a:xfrm>
              <a:off x="8488363" y="4046538"/>
              <a:ext cx="236538" cy="204788"/>
            </a:xfrm>
            <a:custGeom>
              <a:avLst/>
              <a:gdLst>
                <a:gd name="T0" fmla="*/ 16 w 56"/>
                <a:gd name="T1" fmla="*/ 6 h 48"/>
                <a:gd name="T2" fmla="*/ 22 w 56"/>
                <a:gd name="T3" fmla="*/ 3 h 48"/>
                <a:gd name="T4" fmla="*/ 36 w 56"/>
                <a:gd name="T5" fmla="*/ 13 h 48"/>
                <a:gd name="T6" fmla="*/ 16 w 56"/>
                <a:gd name="T7" fmla="*/ 24 h 48"/>
                <a:gd name="T8" fmla="*/ 16 w 56"/>
                <a:gd name="T9" fmla="*/ 6 h 48"/>
                <a:gd name="T10" fmla="*/ 56 w 56"/>
                <a:gd name="T11" fmla="*/ 47 h 48"/>
                <a:gd name="T12" fmla="*/ 48 w 56"/>
                <a:gd name="T13" fmla="*/ 44 h 48"/>
                <a:gd name="T14" fmla="*/ 30 w 56"/>
                <a:gd name="T15" fmla="*/ 25 h 48"/>
                <a:gd name="T16" fmla="*/ 46 w 56"/>
                <a:gd name="T17" fmla="*/ 13 h 48"/>
                <a:gd name="T18" fmla="*/ 24 w 56"/>
                <a:gd name="T19" fmla="*/ 0 h 48"/>
                <a:gd name="T20" fmla="*/ 0 w 56"/>
                <a:gd name="T21" fmla="*/ 0 h 48"/>
                <a:gd name="T22" fmla="*/ 0 w 56"/>
                <a:gd name="T23" fmla="*/ 2 h 48"/>
                <a:gd name="T24" fmla="*/ 7 w 56"/>
                <a:gd name="T25" fmla="*/ 8 h 48"/>
                <a:gd name="T26" fmla="*/ 7 w 56"/>
                <a:gd name="T27" fmla="*/ 40 h 48"/>
                <a:gd name="T28" fmla="*/ 0 w 56"/>
                <a:gd name="T29" fmla="*/ 47 h 48"/>
                <a:gd name="T30" fmla="*/ 0 w 56"/>
                <a:gd name="T31" fmla="*/ 48 h 48"/>
                <a:gd name="T32" fmla="*/ 24 w 56"/>
                <a:gd name="T33" fmla="*/ 48 h 48"/>
                <a:gd name="T34" fmla="*/ 24 w 56"/>
                <a:gd name="T35" fmla="*/ 47 h 48"/>
                <a:gd name="T36" fmla="*/ 16 w 56"/>
                <a:gd name="T37" fmla="*/ 41 h 48"/>
                <a:gd name="T38" fmla="*/ 16 w 56"/>
                <a:gd name="T39" fmla="*/ 26 h 48"/>
                <a:gd name="T40" fmla="*/ 21 w 56"/>
                <a:gd name="T41" fmla="*/ 26 h 48"/>
                <a:gd name="T42" fmla="*/ 42 w 56"/>
                <a:gd name="T43" fmla="*/ 48 h 48"/>
                <a:gd name="T44" fmla="*/ 56 w 56"/>
                <a:gd name="T45" fmla="*/ 48 h 48"/>
                <a:gd name="T46" fmla="*/ 56 w 56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8">
                  <a:moveTo>
                    <a:pt x="16" y="6"/>
                  </a:moveTo>
                  <a:cubicBezTo>
                    <a:pt x="16" y="4"/>
                    <a:pt x="17" y="3"/>
                    <a:pt x="22" y="3"/>
                  </a:cubicBezTo>
                  <a:cubicBezTo>
                    <a:pt x="25" y="3"/>
                    <a:pt x="36" y="3"/>
                    <a:pt x="36" y="13"/>
                  </a:cubicBezTo>
                  <a:cubicBezTo>
                    <a:pt x="36" y="23"/>
                    <a:pt x="23" y="24"/>
                    <a:pt x="16" y="24"/>
                  </a:cubicBezTo>
                  <a:lnTo>
                    <a:pt x="16" y="6"/>
                  </a:lnTo>
                  <a:close/>
                  <a:moveTo>
                    <a:pt x="56" y="47"/>
                  </a:moveTo>
                  <a:cubicBezTo>
                    <a:pt x="52" y="47"/>
                    <a:pt x="50" y="46"/>
                    <a:pt x="48" y="4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5" y="25"/>
                    <a:pt x="46" y="23"/>
                    <a:pt x="46" y="13"/>
                  </a:cubicBezTo>
                  <a:cubicBezTo>
                    <a:pt x="46" y="2"/>
                    <a:pt x="32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7" y="3"/>
                    <a:pt x="7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5"/>
                    <a:pt x="7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7" y="47"/>
                    <a:pt x="16" y="45"/>
                    <a:pt x="16" y="4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56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7"/>
            <p:cNvSpPr/>
            <p:nvPr/>
          </p:nvSpPr>
          <p:spPr bwMode="auto">
            <a:xfrm>
              <a:off x="874236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1 w 39"/>
                <a:gd name="T11" fmla="*/ 50 h 50"/>
                <a:gd name="T12" fmla="*/ 7 w 39"/>
                <a:gd name="T13" fmla="*/ 48 h 50"/>
                <a:gd name="T14" fmla="*/ 5 w 39"/>
                <a:gd name="T15" fmla="*/ 50 h 50"/>
                <a:gd name="T16" fmla="*/ 3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3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1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5" y="49"/>
                    <a:pt x="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3" y="20"/>
                    <a:pt x="3" y="13"/>
                  </a:cubicBezTo>
                  <a:cubicBezTo>
                    <a:pt x="3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8"/>
            <p:cNvSpPr/>
            <p:nvPr/>
          </p:nvSpPr>
          <p:spPr bwMode="auto">
            <a:xfrm>
              <a:off x="8937625" y="4046538"/>
              <a:ext cx="109538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9"/>
            <p:cNvSpPr/>
            <p:nvPr/>
          </p:nvSpPr>
          <p:spPr bwMode="auto">
            <a:xfrm>
              <a:off x="9059863" y="4046538"/>
              <a:ext cx="212725" cy="204788"/>
            </a:xfrm>
            <a:custGeom>
              <a:avLst/>
              <a:gdLst>
                <a:gd name="T0" fmla="*/ 38 w 50"/>
                <a:gd name="T1" fmla="*/ 48 h 48"/>
                <a:gd name="T2" fmla="*/ 13 w 50"/>
                <a:gd name="T3" fmla="*/ 48 h 48"/>
                <a:gd name="T4" fmla="*/ 13 w 50"/>
                <a:gd name="T5" fmla="*/ 47 h 48"/>
                <a:gd name="T6" fmla="*/ 21 w 50"/>
                <a:gd name="T7" fmla="*/ 40 h 48"/>
                <a:gd name="T8" fmla="*/ 21 w 50"/>
                <a:gd name="T9" fmla="*/ 4 h 48"/>
                <a:gd name="T10" fmla="*/ 16 w 50"/>
                <a:gd name="T11" fmla="*/ 4 h 48"/>
                <a:gd name="T12" fmla="*/ 2 w 50"/>
                <a:gd name="T13" fmla="*/ 13 h 48"/>
                <a:gd name="T14" fmla="*/ 0 w 50"/>
                <a:gd name="T15" fmla="*/ 13 h 48"/>
                <a:gd name="T16" fmla="*/ 1 w 50"/>
                <a:gd name="T17" fmla="*/ 0 h 48"/>
                <a:gd name="T18" fmla="*/ 50 w 50"/>
                <a:gd name="T19" fmla="*/ 0 h 48"/>
                <a:gd name="T20" fmla="*/ 50 w 50"/>
                <a:gd name="T21" fmla="*/ 13 h 48"/>
                <a:gd name="T22" fmla="*/ 48 w 50"/>
                <a:gd name="T23" fmla="*/ 13 h 48"/>
                <a:gd name="T24" fmla="*/ 34 w 50"/>
                <a:gd name="T25" fmla="*/ 4 h 48"/>
                <a:gd name="T26" fmla="*/ 30 w 50"/>
                <a:gd name="T27" fmla="*/ 4 h 48"/>
                <a:gd name="T28" fmla="*/ 30 w 50"/>
                <a:gd name="T29" fmla="*/ 41 h 48"/>
                <a:gd name="T30" fmla="*/ 38 w 50"/>
                <a:gd name="T31" fmla="*/ 47 h 48"/>
                <a:gd name="T32" fmla="*/ 38 w 50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8">
                  <a:moveTo>
                    <a:pt x="38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20" y="47"/>
                    <a:pt x="21" y="45"/>
                    <a:pt x="21" y="40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6" y="4"/>
                    <a:pt x="4" y="5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5"/>
                    <a:pt x="44" y="4"/>
                    <a:pt x="34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31" y="47"/>
                    <a:pt x="38" y="47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30"/>
            <p:cNvSpPr/>
            <p:nvPr/>
          </p:nvSpPr>
          <p:spPr bwMode="auto">
            <a:xfrm>
              <a:off x="9290050" y="4046538"/>
              <a:ext cx="249238" cy="204788"/>
            </a:xfrm>
            <a:custGeom>
              <a:avLst/>
              <a:gdLst>
                <a:gd name="T0" fmla="*/ 59 w 59"/>
                <a:gd name="T1" fmla="*/ 2 h 48"/>
                <a:gd name="T2" fmla="*/ 47 w 59"/>
                <a:gd name="T3" fmla="*/ 10 h 48"/>
                <a:gd name="T4" fmla="*/ 34 w 59"/>
                <a:gd name="T5" fmla="*/ 26 h 48"/>
                <a:gd name="T6" fmla="*/ 34 w 59"/>
                <a:gd name="T7" fmla="*/ 41 h 48"/>
                <a:gd name="T8" fmla="*/ 43 w 59"/>
                <a:gd name="T9" fmla="*/ 47 h 48"/>
                <a:gd name="T10" fmla="*/ 43 w 59"/>
                <a:gd name="T11" fmla="*/ 48 h 48"/>
                <a:gd name="T12" fmla="*/ 16 w 59"/>
                <a:gd name="T13" fmla="*/ 48 h 48"/>
                <a:gd name="T14" fmla="*/ 16 w 59"/>
                <a:gd name="T15" fmla="*/ 47 h 48"/>
                <a:gd name="T16" fmla="*/ 25 w 59"/>
                <a:gd name="T17" fmla="*/ 40 h 48"/>
                <a:gd name="T18" fmla="*/ 25 w 59"/>
                <a:gd name="T19" fmla="*/ 27 h 48"/>
                <a:gd name="T20" fmla="*/ 14 w 59"/>
                <a:gd name="T21" fmla="*/ 13 h 48"/>
                <a:gd name="T22" fmla="*/ 0 w 59"/>
                <a:gd name="T23" fmla="*/ 2 h 48"/>
                <a:gd name="T24" fmla="*/ 0 w 59"/>
                <a:gd name="T25" fmla="*/ 0 h 48"/>
                <a:gd name="T26" fmla="*/ 24 w 59"/>
                <a:gd name="T27" fmla="*/ 0 h 48"/>
                <a:gd name="T28" fmla="*/ 24 w 59"/>
                <a:gd name="T29" fmla="*/ 2 h 48"/>
                <a:gd name="T30" fmla="*/ 18 w 59"/>
                <a:gd name="T31" fmla="*/ 4 h 48"/>
                <a:gd name="T32" fmla="*/ 19 w 59"/>
                <a:gd name="T33" fmla="*/ 7 h 48"/>
                <a:gd name="T34" fmla="*/ 32 w 59"/>
                <a:gd name="T35" fmla="*/ 23 h 48"/>
                <a:gd name="T36" fmla="*/ 45 w 59"/>
                <a:gd name="T37" fmla="*/ 7 h 48"/>
                <a:gd name="T38" fmla="*/ 46 w 59"/>
                <a:gd name="T39" fmla="*/ 4 h 48"/>
                <a:gd name="T40" fmla="*/ 40 w 59"/>
                <a:gd name="T41" fmla="*/ 2 h 48"/>
                <a:gd name="T42" fmla="*/ 40 w 59"/>
                <a:gd name="T43" fmla="*/ 0 h 48"/>
                <a:gd name="T44" fmla="*/ 59 w 59"/>
                <a:gd name="T45" fmla="*/ 0 h 48"/>
                <a:gd name="T46" fmla="*/ 59 w 59"/>
                <a:gd name="T4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48">
                  <a:moveTo>
                    <a:pt x="59" y="2"/>
                  </a:moveTo>
                  <a:cubicBezTo>
                    <a:pt x="56" y="2"/>
                    <a:pt x="53" y="2"/>
                    <a:pt x="47" y="10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6"/>
                    <a:pt x="35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25" y="47"/>
                    <a:pt x="25" y="45"/>
                    <a:pt x="25" y="40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2"/>
                    <a:pt x="18" y="2"/>
                    <a:pt x="18" y="4"/>
                  </a:cubicBezTo>
                  <a:cubicBezTo>
                    <a:pt x="18" y="5"/>
                    <a:pt x="18" y="6"/>
                    <a:pt x="19" y="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6" y="2"/>
                    <a:pt x="42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31"/>
            <p:cNvSpPr>
              <a:spLocks noEditPoints="1"/>
            </p:cNvSpPr>
            <p:nvPr/>
          </p:nvSpPr>
          <p:spPr bwMode="auto">
            <a:xfrm>
              <a:off x="2571750" y="2347913"/>
              <a:ext cx="2154238" cy="2184400"/>
            </a:xfrm>
            <a:custGeom>
              <a:avLst/>
              <a:gdLst>
                <a:gd name="T0" fmla="*/ 254 w 508"/>
                <a:gd name="T1" fmla="*/ 0 h 513"/>
                <a:gd name="T2" fmla="*/ 0 w 508"/>
                <a:gd name="T3" fmla="*/ 256 h 513"/>
                <a:gd name="T4" fmla="*/ 254 w 508"/>
                <a:gd name="T5" fmla="*/ 513 h 513"/>
                <a:gd name="T6" fmla="*/ 508 w 508"/>
                <a:gd name="T7" fmla="*/ 256 h 513"/>
                <a:gd name="T8" fmla="*/ 254 w 508"/>
                <a:gd name="T9" fmla="*/ 0 h 513"/>
                <a:gd name="T10" fmla="*/ 254 w 508"/>
                <a:gd name="T11" fmla="*/ 504 h 513"/>
                <a:gd name="T12" fmla="*/ 9 w 508"/>
                <a:gd name="T13" fmla="*/ 256 h 513"/>
                <a:gd name="T14" fmla="*/ 254 w 508"/>
                <a:gd name="T15" fmla="*/ 9 h 513"/>
                <a:gd name="T16" fmla="*/ 499 w 508"/>
                <a:gd name="T17" fmla="*/ 256 h 513"/>
                <a:gd name="T18" fmla="*/ 254 w 508"/>
                <a:gd name="T19" fmla="*/ 50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513">
                  <a:moveTo>
                    <a:pt x="254" y="0"/>
                  </a:moveTo>
                  <a:cubicBezTo>
                    <a:pt x="114" y="0"/>
                    <a:pt x="0" y="115"/>
                    <a:pt x="0" y="256"/>
                  </a:cubicBezTo>
                  <a:cubicBezTo>
                    <a:pt x="0" y="398"/>
                    <a:pt x="114" y="513"/>
                    <a:pt x="254" y="513"/>
                  </a:cubicBezTo>
                  <a:cubicBezTo>
                    <a:pt x="394" y="513"/>
                    <a:pt x="508" y="398"/>
                    <a:pt x="508" y="256"/>
                  </a:cubicBezTo>
                  <a:cubicBezTo>
                    <a:pt x="508" y="115"/>
                    <a:pt x="394" y="0"/>
                    <a:pt x="254" y="0"/>
                  </a:cubicBezTo>
                  <a:close/>
                  <a:moveTo>
                    <a:pt x="254" y="504"/>
                  </a:moveTo>
                  <a:cubicBezTo>
                    <a:pt x="119" y="504"/>
                    <a:pt x="9" y="393"/>
                    <a:pt x="9" y="256"/>
                  </a:cubicBezTo>
                  <a:cubicBezTo>
                    <a:pt x="9" y="119"/>
                    <a:pt x="119" y="9"/>
                    <a:pt x="254" y="9"/>
                  </a:cubicBezTo>
                  <a:cubicBezTo>
                    <a:pt x="389" y="9"/>
                    <a:pt x="499" y="119"/>
                    <a:pt x="499" y="256"/>
                  </a:cubicBezTo>
                  <a:cubicBezTo>
                    <a:pt x="499" y="393"/>
                    <a:pt x="389" y="504"/>
                    <a:pt x="254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2"/>
            <p:cNvSpPr/>
            <p:nvPr/>
          </p:nvSpPr>
          <p:spPr bwMode="auto">
            <a:xfrm>
              <a:off x="3449638" y="4246563"/>
              <a:ext cx="134938" cy="149225"/>
            </a:xfrm>
            <a:custGeom>
              <a:avLst/>
              <a:gdLst>
                <a:gd name="T0" fmla="*/ 16 w 32"/>
                <a:gd name="T1" fmla="*/ 22 h 35"/>
                <a:gd name="T2" fmla="*/ 17 w 32"/>
                <a:gd name="T3" fmla="*/ 16 h 35"/>
                <a:gd name="T4" fmla="*/ 31 w 32"/>
                <a:gd name="T5" fmla="*/ 18 h 35"/>
                <a:gd name="T6" fmla="*/ 29 w 32"/>
                <a:gd name="T7" fmla="*/ 31 h 35"/>
                <a:gd name="T8" fmla="*/ 23 w 32"/>
                <a:gd name="T9" fmla="*/ 34 h 35"/>
                <a:gd name="T10" fmla="*/ 15 w 32"/>
                <a:gd name="T11" fmla="*/ 34 h 35"/>
                <a:gd name="T12" fmla="*/ 6 w 32"/>
                <a:gd name="T13" fmla="*/ 31 h 35"/>
                <a:gd name="T14" fmla="*/ 1 w 32"/>
                <a:gd name="T15" fmla="*/ 24 h 35"/>
                <a:gd name="T16" fmla="*/ 1 w 32"/>
                <a:gd name="T17" fmla="*/ 15 h 35"/>
                <a:gd name="T18" fmla="*/ 4 w 32"/>
                <a:gd name="T19" fmla="*/ 6 h 35"/>
                <a:gd name="T20" fmla="*/ 11 w 32"/>
                <a:gd name="T21" fmla="*/ 1 h 35"/>
                <a:gd name="T22" fmla="*/ 19 w 32"/>
                <a:gd name="T23" fmla="*/ 1 h 35"/>
                <a:gd name="T24" fmla="*/ 28 w 32"/>
                <a:gd name="T25" fmla="*/ 5 h 35"/>
                <a:gd name="T26" fmla="*/ 32 w 32"/>
                <a:gd name="T27" fmla="*/ 12 h 35"/>
                <a:gd name="T28" fmla="*/ 25 w 32"/>
                <a:gd name="T29" fmla="*/ 12 h 35"/>
                <a:gd name="T30" fmla="*/ 23 w 32"/>
                <a:gd name="T31" fmla="*/ 8 h 35"/>
                <a:gd name="T32" fmla="*/ 18 w 32"/>
                <a:gd name="T33" fmla="*/ 6 h 35"/>
                <a:gd name="T34" fmla="*/ 11 w 32"/>
                <a:gd name="T35" fmla="*/ 8 h 35"/>
                <a:gd name="T36" fmla="*/ 7 w 32"/>
                <a:gd name="T37" fmla="*/ 16 h 35"/>
                <a:gd name="T38" fmla="*/ 9 w 32"/>
                <a:gd name="T39" fmla="*/ 25 h 35"/>
                <a:gd name="T40" fmla="*/ 15 w 32"/>
                <a:gd name="T41" fmla="*/ 29 h 35"/>
                <a:gd name="T42" fmla="*/ 19 w 32"/>
                <a:gd name="T43" fmla="*/ 28 h 35"/>
                <a:gd name="T44" fmla="*/ 23 w 32"/>
                <a:gd name="T45" fmla="*/ 27 h 35"/>
                <a:gd name="T46" fmla="*/ 24 w 32"/>
                <a:gd name="T47" fmla="*/ 23 h 35"/>
                <a:gd name="T48" fmla="*/ 16 w 32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35">
                  <a:moveTo>
                    <a:pt x="16" y="22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6" y="33"/>
                    <a:pt x="23" y="34"/>
                  </a:cubicBezTo>
                  <a:cubicBezTo>
                    <a:pt x="20" y="34"/>
                    <a:pt x="17" y="35"/>
                    <a:pt x="15" y="34"/>
                  </a:cubicBezTo>
                  <a:cubicBezTo>
                    <a:pt x="11" y="34"/>
                    <a:pt x="8" y="33"/>
                    <a:pt x="6" y="31"/>
                  </a:cubicBezTo>
                  <a:cubicBezTo>
                    <a:pt x="4" y="29"/>
                    <a:pt x="2" y="27"/>
                    <a:pt x="1" y="24"/>
                  </a:cubicBezTo>
                  <a:cubicBezTo>
                    <a:pt x="0" y="21"/>
                    <a:pt x="0" y="18"/>
                    <a:pt x="1" y="15"/>
                  </a:cubicBezTo>
                  <a:cubicBezTo>
                    <a:pt x="1" y="11"/>
                    <a:pt x="2" y="9"/>
                    <a:pt x="4" y="6"/>
                  </a:cubicBezTo>
                  <a:cubicBezTo>
                    <a:pt x="6" y="4"/>
                    <a:pt x="8" y="2"/>
                    <a:pt x="11" y="1"/>
                  </a:cubicBezTo>
                  <a:cubicBezTo>
                    <a:pt x="14" y="0"/>
                    <a:pt x="16" y="0"/>
                    <a:pt x="19" y="1"/>
                  </a:cubicBezTo>
                  <a:cubicBezTo>
                    <a:pt x="23" y="1"/>
                    <a:pt x="26" y="2"/>
                    <a:pt x="28" y="5"/>
                  </a:cubicBezTo>
                  <a:cubicBezTo>
                    <a:pt x="31" y="7"/>
                    <a:pt x="32" y="9"/>
                    <a:pt x="32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4" y="9"/>
                    <a:pt x="23" y="8"/>
                  </a:cubicBezTo>
                  <a:cubicBezTo>
                    <a:pt x="22" y="7"/>
                    <a:pt x="20" y="6"/>
                    <a:pt x="18" y="6"/>
                  </a:cubicBezTo>
                  <a:cubicBezTo>
                    <a:pt x="16" y="6"/>
                    <a:pt x="13" y="6"/>
                    <a:pt x="11" y="8"/>
                  </a:cubicBezTo>
                  <a:cubicBezTo>
                    <a:pt x="9" y="9"/>
                    <a:pt x="8" y="12"/>
                    <a:pt x="7" y="16"/>
                  </a:cubicBezTo>
                  <a:cubicBezTo>
                    <a:pt x="7" y="19"/>
                    <a:pt x="7" y="22"/>
                    <a:pt x="9" y="25"/>
                  </a:cubicBezTo>
                  <a:cubicBezTo>
                    <a:pt x="10" y="27"/>
                    <a:pt x="12" y="28"/>
                    <a:pt x="15" y="29"/>
                  </a:cubicBezTo>
                  <a:cubicBezTo>
                    <a:pt x="16" y="29"/>
                    <a:pt x="18" y="29"/>
                    <a:pt x="19" y="28"/>
                  </a:cubicBezTo>
                  <a:cubicBezTo>
                    <a:pt x="21" y="28"/>
                    <a:pt x="22" y="28"/>
                    <a:pt x="23" y="27"/>
                  </a:cubicBezTo>
                  <a:cubicBezTo>
                    <a:pt x="24" y="23"/>
                    <a:pt x="24" y="23"/>
                    <a:pt x="24" y="23"/>
                  </a:cubicBezTo>
                  <a:lnTo>
                    <a:pt x="1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3"/>
            <p:cNvSpPr/>
            <p:nvPr/>
          </p:nvSpPr>
          <p:spPr bwMode="auto">
            <a:xfrm>
              <a:off x="3287713" y="4198938"/>
              <a:ext cx="153988" cy="166688"/>
            </a:xfrm>
            <a:custGeom>
              <a:avLst/>
              <a:gdLst>
                <a:gd name="T0" fmla="*/ 0 w 97"/>
                <a:gd name="T1" fmla="*/ 84 h 105"/>
                <a:gd name="T2" fmla="*/ 30 w 97"/>
                <a:gd name="T3" fmla="*/ 0 h 105"/>
                <a:gd name="T4" fmla="*/ 46 w 97"/>
                <a:gd name="T5" fmla="*/ 6 h 105"/>
                <a:gd name="T6" fmla="*/ 62 w 97"/>
                <a:gd name="T7" fmla="*/ 73 h 105"/>
                <a:gd name="T8" fmla="*/ 81 w 97"/>
                <a:gd name="T9" fmla="*/ 17 h 105"/>
                <a:gd name="T10" fmla="*/ 97 w 97"/>
                <a:gd name="T11" fmla="*/ 22 h 105"/>
                <a:gd name="T12" fmla="*/ 67 w 97"/>
                <a:gd name="T13" fmla="*/ 105 h 105"/>
                <a:gd name="T14" fmla="*/ 49 w 97"/>
                <a:gd name="T15" fmla="*/ 100 h 105"/>
                <a:gd name="T16" fmla="*/ 35 w 97"/>
                <a:gd name="T17" fmla="*/ 35 h 105"/>
                <a:gd name="T18" fmla="*/ 17 w 97"/>
                <a:gd name="T19" fmla="*/ 89 h 105"/>
                <a:gd name="T20" fmla="*/ 0 w 97"/>
                <a:gd name="T21" fmla="*/ 8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5">
                  <a:moveTo>
                    <a:pt x="0" y="84"/>
                  </a:moveTo>
                  <a:lnTo>
                    <a:pt x="30" y="0"/>
                  </a:lnTo>
                  <a:lnTo>
                    <a:pt x="46" y="6"/>
                  </a:lnTo>
                  <a:lnTo>
                    <a:pt x="62" y="73"/>
                  </a:lnTo>
                  <a:lnTo>
                    <a:pt x="81" y="17"/>
                  </a:lnTo>
                  <a:lnTo>
                    <a:pt x="97" y="22"/>
                  </a:lnTo>
                  <a:lnTo>
                    <a:pt x="67" y="105"/>
                  </a:lnTo>
                  <a:lnTo>
                    <a:pt x="49" y="100"/>
                  </a:lnTo>
                  <a:lnTo>
                    <a:pt x="35" y="35"/>
                  </a:lnTo>
                  <a:lnTo>
                    <a:pt x="17" y="89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34"/>
            <p:cNvSpPr/>
            <p:nvPr/>
          </p:nvSpPr>
          <p:spPr bwMode="auto">
            <a:xfrm>
              <a:off x="2889250" y="3935413"/>
              <a:ext cx="182563" cy="174625"/>
            </a:xfrm>
            <a:custGeom>
              <a:avLst/>
              <a:gdLst>
                <a:gd name="T0" fmla="*/ 0 w 115"/>
                <a:gd name="T1" fmla="*/ 56 h 110"/>
                <a:gd name="T2" fmla="*/ 67 w 115"/>
                <a:gd name="T3" fmla="*/ 0 h 110"/>
                <a:gd name="T4" fmla="*/ 81 w 115"/>
                <a:gd name="T5" fmla="*/ 14 h 110"/>
                <a:gd name="T6" fmla="*/ 59 w 115"/>
                <a:gd name="T7" fmla="*/ 78 h 110"/>
                <a:gd name="T8" fmla="*/ 105 w 115"/>
                <a:gd name="T9" fmla="*/ 40 h 110"/>
                <a:gd name="T10" fmla="*/ 115 w 115"/>
                <a:gd name="T11" fmla="*/ 54 h 110"/>
                <a:gd name="T12" fmla="*/ 46 w 115"/>
                <a:gd name="T13" fmla="*/ 110 h 110"/>
                <a:gd name="T14" fmla="*/ 35 w 115"/>
                <a:gd name="T15" fmla="*/ 97 h 110"/>
                <a:gd name="T16" fmla="*/ 56 w 115"/>
                <a:gd name="T17" fmla="*/ 32 h 110"/>
                <a:gd name="T18" fmla="*/ 11 w 115"/>
                <a:gd name="T19" fmla="*/ 70 h 110"/>
                <a:gd name="T20" fmla="*/ 0 w 115"/>
                <a:gd name="T21" fmla="*/ 5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10">
                  <a:moveTo>
                    <a:pt x="0" y="56"/>
                  </a:moveTo>
                  <a:lnTo>
                    <a:pt x="67" y="0"/>
                  </a:lnTo>
                  <a:lnTo>
                    <a:pt x="81" y="14"/>
                  </a:lnTo>
                  <a:lnTo>
                    <a:pt x="59" y="78"/>
                  </a:lnTo>
                  <a:lnTo>
                    <a:pt x="105" y="40"/>
                  </a:lnTo>
                  <a:lnTo>
                    <a:pt x="115" y="54"/>
                  </a:lnTo>
                  <a:lnTo>
                    <a:pt x="46" y="110"/>
                  </a:lnTo>
                  <a:lnTo>
                    <a:pt x="35" y="97"/>
                  </a:lnTo>
                  <a:lnTo>
                    <a:pt x="56" y="32"/>
                  </a:lnTo>
                  <a:lnTo>
                    <a:pt x="11" y="7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5"/>
            <p:cNvSpPr>
              <a:spLocks noEditPoints="1"/>
            </p:cNvSpPr>
            <p:nvPr/>
          </p:nvSpPr>
          <p:spPr bwMode="auto">
            <a:xfrm>
              <a:off x="3144838" y="4144963"/>
              <a:ext cx="147638" cy="147638"/>
            </a:xfrm>
            <a:custGeom>
              <a:avLst/>
              <a:gdLst>
                <a:gd name="T0" fmla="*/ 17 w 35"/>
                <a:gd name="T1" fmla="*/ 7 h 35"/>
                <a:gd name="T2" fmla="*/ 24 w 35"/>
                <a:gd name="T3" fmla="*/ 8 h 35"/>
                <a:gd name="T4" fmla="*/ 28 w 35"/>
                <a:gd name="T5" fmla="*/ 14 h 35"/>
                <a:gd name="T6" fmla="*/ 26 w 35"/>
                <a:gd name="T7" fmla="*/ 22 h 35"/>
                <a:gd name="T8" fmla="*/ 19 w 35"/>
                <a:gd name="T9" fmla="*/ 28 h 35"/>
                <a:gd name="T10" fmla="*/ 12 w 35"/>
                <a:gd name="T11" fmla="*/ 27 h 35"/>
                <a:gd name="T12" fmla="*/ 8 w 35"/>
                <a:gd name="T13" fmla="*/ 21 h 35"/>
                <a:gd name="T14" fmla="*/ 10 w 35"/>
                <a:gd name="T15" fmla="*/ 13 h 35"/>
                <a:gd name="T16" fmla="*/ 17 w 35"/>
                <a:gd name="T17" fmla="*/ 7 h 35"/>
                <a:gd name="T18" fmla="*/ 1 w 35"/>
                <a:gd name="T19" fmla="*/ 22 h 35"/>
                <a:gd name="T20" fmla="*/ 9 w 35"/>
                <a:gd name="T21" fmla="*/ 32 h 35"/>
                <a:gd name="T22" fmla="*/ 21 w 35"/>
                <a:gd name="T23" fmla="*/ 34 h 35"/>
                <a:gd name="T24" fmla="*/ 32 w 35"/>
                <a:gd name="T25" fmla="*/ 26 h 35"/>
                <a:gd name="T26" fmla="*/ 35 w 35"/>
                <a:gd name="T27" fmla="*/ 13 h 35"/>
                <a:gd name="T28" fmla="*/ 27 w 35"/>
                <a:gd name="T29" fmla="*/ 3 h 35"/>
                <a:gd name="T30" fmla="*/ 20 w 35"/>
                <a:gd name="T31" fmla="*/ 0 h 35"/>
                <a:gd name="T32" fmla="*/ 15 w 35"/>
                <a:gd name="T33" fmla="*/ 1 h 35"/>
                <a:gd name="T34" fmla="*/ 10 w 35"/>
                <a:gd name="T35" fmla="*/ 3 h 35"/>
                <a:gd name="T36" fmla="*/ 4 w 35"/>
                <a:gd name="T37" fmla="*/ 9 h 35"/>
                <a:gd name="T38" fmla="*/ 1 w 35"/>
                <a:gd name="T3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5">
                  <a:moveTo>
                    <a:pt x="17" y="7"/>
                  </a:moveTo>
                  <a:cubicBezTo>
                    <a:pt x="19" y="6"/>
                    <a:pt x="22" y="6"/>
                    <a:pt x="24" y="8"/>
                  </a:cubicBezTo>
                  <a:cubicBezTo>
                    <a:pt x="26" y="9"/>
                    <a:pt x="28" y="11"/>
                    <a:pt x="28" y="14"/>
                  </a:cubicBezTo>
                  <a:cubicBezTo>
                    <a:pt x="29" y="16"/>
                    <a:pt x="28" y="19"/>
                    <a:pt x="26" y="22"/>
                  </a:cubicBezTo>
                  <a:cubicBezTo>
                    <a:pt x="24" y="25"/>
                    <a:pt x="22" y="27"/>
                    <a:pt x="19" y="28"/>
                  </a:cubicBezTo>
                  <a:cubicBezTo>
                    <a:pt x="17" y="29"/>
                    <a:pt x="14" y="29"/>
                    <a:pt x="12" y="27"/>
                  </a:cubicBezTo>
                  <a:cubicBezTo>
                    <a:pt x="10" y="26"/>
                    <a:pt x="8" y="24"/>
                    <a:pt x="8" y="21"/>
                  </a:cubicBezTo>
                  <a:cubicBezTo>
                    <a:pt x="7" y="19"/>
                    <a:pt x="8" y="16"/>
                    <a:pt x="10" y="13"/>
                  </a:cubicBezTo>
                  <a:cubicBezTo>
                    <a:pt x="12" y="10"/>
                    <a:pt x="14" y="8"/>
                    <a:pt x="17" y="7"/>
                  </a:cubicBezTo>
                  <a:close/>
                  <a:moveTo>
                    <a:pt x="1" y="22"/>
                  </a:moveTo>
                  <a:cubicBezTo>
                    <a:pt x="2" y="26"/>
                    <a:pt x="5" y="30"/>
                    <a:pt x="9" y="32"/>
                  </a:cubicBezTo>
                  <a:cubicBezTo>
                    <a:pt x="13" y="35"/>
                    <a:pt x="17" y="35"/>
                    <a:pt x="21" y="34"/>
                  </a:cubicBezTo>
                  <a:cubicBezTo>
                    <a:pt x="26" y="33"/>
                    <a:pt x="29" y="30"/>
                    <a:pt x="32" y="26"/>
                  </a:cubicBezTo>
                  <a:cubicBezTo>
                    <a:pt x="35" y="21"/>
                    <a:pt x="35" y="17"/>
                    <a:pt x="35" y="13"/>
                  </a:cubicBezTo>
                  <a:cubicBezTo>
                    <a:pt x="34" y="9"/>
                    <a:pt x="31" y="5"/>
                    <a:pt x="27" y="3"/>
                  </a:cubicBezTo>
                  <a:cubicBezTo>
                    <a:pt x="24" y="2"/>
                    <a:pt x="22" y="1"/>
                    <a:pt x="20" y="0"/>
                  </a:cubicBezTo>
                  <a:cubicBezTo>
                    <a:pt x="18" y="0"/>
                    <a:pt x="17" y="0"/>
                    <a:pt x="15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8" y="4"/>
                    <a:pt x="6" y="7"/>
                    <a:pt x="4" y="9"/>
                  </a:cubicBezTo>
                  <a:cubicBezTo>
                    <a:pt x="1" y="14"/>
                    <a:pt x="0" y="18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36"/>
            <p:cNvSpPr>
              <a:spLocks noEditPoints="1"/>
            </p:cNvSpPr>
            <p:nvPr/>
          </p:nvSpPr>
          <p:spPr bwMode="auto">
            <a:xfrm>
              <a:off x="3000375" y="4038600"/>
              <a:ext cx="157163" cy="160338"/>
            </a:xfrm>
            <a:custGeom>
              <a:avLst/>
              <a:gdLst>
                <a:gd name="T0" fmla="*/ 25 w 37"/>
                <a:gd name="T1" fmla="*/ 11 h 38"/>
                <a:gd name="T2" fmla="*/ 29 w 37"/>
                <a:gd name="T3" fmla="*/ 15 h 38"/>
                <a:gd name="T4" fmla="*/ 31 w 37"/>
                <a:gd name="T5" fmla="*/ 18 h 38"/>
                <a:gd name="T6" fmla="*/ 30 w 37"/>
                <a:gd name="T7" fmla="*/ 21 h 38"/>
                <a:gd name="T8" fmla="*/ 27 w 37"/>
                <a:gd name="T9" fmla="*/ 26 h 38"/>
                <a:gd name="T10" fmla="*/ 22 w 37"/>
                <a:gd name="T11" fmla="*/ 30 h 38"/>
                <a:gd name="T12" fmla="*/ 19 w 37"/>
                <a:gd name="T13" fmla="*/ 32 h 38"/>
                <a:gd name="T14" fmla="*/ 16 w 37"/>
                <a:gd name="T15" fmla="*/ 31 h 38"/>
                <a:gd name="T16" fmla="*/ 13 w 37"/>
                <a:gd name="T17" fmla="*/ 29 h 38"/>
                <a:gd name="T18" fmla="*/ 9 w 37"/>
                <a:gd name="T19" fmla="*/ 25 h 38"/>
                <a:gd name="T20" fmla="*/ 23 w 37"/>
                <a:gd name="T21" fmla="*/ 9 h 38"/>
                <a:gd name="T22" fmla="*/ 25 w 37"/>
                <a:gd name="T23" fmla="*/ 11 h 38"/>
                <a:gd name="T24" fmla="*/ 0 w 37"/>
                <a:gd name="T25" fmla="*/ 25 h 38"/>
                <a:gd name="T26" fmla="*/ 10 w 37"/>
                <a:gd name="T27" fmla="*/ 33 h 38"/>
                <a:gd name="T28" fmla="*/ 15 w 37"/>
                <a:gd name="T29" fmla="*/ 37 h 38"/>
                <a:gd name="T30" fmla="*/ 20 w 37"/>
                <a:gd name="T31" fmla="*/ 38 h 38"/>
                <a:gd name="T32" fmla="*/ 27 w 37"/>
                <a:gd name="T33" fmla="*/ 36 h 38"/>
                <a:gd name="T34" fmla="*/ 32 w 37"/>
                <a:gd name="T35" fmla="*/ 31 h 38"/>
                <a:gd name="T36" fmla="*/ 36 w 37"/>
                <a:gd name="T37" fmla="*/ 24 h 38"/>
                <a:gd name="T38" fmla="*/ 37 w 37"/>
                <a:gd name="T39" fmla="*/ 18 h 38"/>
                <a:gd name="T40" fmla="*/ 35 w 37"/>
                <a:gd name="T41" fmla="*/ 13 h 38"/>
                <a:gd name="T42" fmla="*/ 31 w 37"/>
                <a:gd name="T43" fmla="*/ 8 h 38"/>
                <a:gd name="T44" fmla="*/ 22 w 37"/>
                <a:gd name="T45" fmla="*/ 0 h 38"/>
                <a:gd name="T46" fmla="*/ 0 w 37"/>
                <a:gd name="T4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38">
                  <a:moveTo>
                    <a:pt x="25" y="11"/>
                  </a:moveTo>
                  <a:cubicBezTo>
                    <a:pt x="28" y="13"/>
                    <a:pt x="29" y="14"/>
                    <a:pt x="29" y="15"/>
                  </a:cubicBezTo>
                  <a:cubicBezTo>
                    <a:pt x="30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1"/>
                  </a:cubicBezTo>
                  <a:cubicBezTo>
                    <a:pt x="30" y="23"/>
                    <a:pt x="28" y="24"/>
                    <a:pt x="27" y="26"/>
                  </a:cubicBezTo>
                  <a:cubicBezTo>
                    <a:pt x="25" y="28"/>
                    <a:pt x="24" y="29"/>
                    <a:pt x="22" y="30"/>
                  </a:cubicBezTo>
                  <a:cubicBezTo>
                    <a:pt x="21" y="31"/>
                    <a:pt x="20" y="32"/>
                    <a:pt x="19" y="32"/>
                  </a:cubicBezTo>
                  <a:cubicBezTo>
                    <a:pt x="18" y="32"/>
                    <a:pt x="17" y="31"/>
                    <a:pt x="16" y="31"/>
                  </a:cubicBezTo>
                  <a:cubicBezTo>
                    <a:pt x="15" y="31"/>
                    <a:pt x="14" y="30"/>
                    <a:pt x="13" y="29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25" y="11"/>
                  </a:lnTo>
                  <a:close/>
                  <a:moveTo>
                    <a:pt x="0" y="25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7" y="37"/>
                    <a:pt x="18" y="38"/>
                    <a:pt x="20" y="38"/>
                  </a:cubicBezTo>
                  <a:cubicBezTo>
                    <a:pt x="22" y="38"/>
                    <a:pt x="24" y="37"/>
                    <a:pt x="27" y="36"/>
                  </a:cubicBezTo>
                  <a:cubicBezTo>
                    <a:pt x="28" y="34"/>
                    <a:pt x="30" y="33"/>
                    <a:pt x="32" y="31"/>
                  </a:cubicBezTo>
                  <a:cubicBezTo>
                    <a:pt x="34" y="28"/>
                    <a:pt x="35" y="26"/>
                    <a:pt x="36" y="24"/>
                  </a:cubicBezTo>
                  <a:cubicBezTo>
                    <a:pt x="37" y="22"/>
                    <a:pt x="37" y="20"/>
                    <a:pt x="37" y="18"/>
                  </a:cubicBezTo>
                  <a:cubicBezTo>
                    <a:pt x="37" y="16"/>
                    <a:pt x="36" y="14"/>
                    <a:pt x="35" y="13"/>
                  </a:cubicBezTo>
                  <a:cubicBezTo>
                    <a:pt x="35" y="11"/>
                    <a:pt x="33" y="10"/>
                    <a:pt x="31" y="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37"/>
            <p:cNvSpPr>
              <a:spLocks noEditPoints="1"/>
            </p:cNvSpPr>
            <p:nvPr/>
          </p:nvSpPr>
          <p:spPr bwMode="auto">
            <a:xfrm>
              <a:off x="2800350" y="3851275"/>
              <a:ext cx="161925" cy="144463"/>
            </a:xfrm>
            <a:custGeom>
              <a:avLst/>
              <a:gdLst>
                <a:gd name="T0" fmla="*/ 46 w 102"/>
                <a:gd name="T1" fmla="*/ 24 h 91"/>
                <a:gd name="T2" fmla="*/ 80 w 102"/>
                <a:gd name="T3" fmla="*/ 18 h 91"/>
                <a:gd name="T4" fmla="*/ 56 w 102"/>
                <a:gd name="T5" fmla="*/ 45 h 91"/>
                <a:gd name="T6" fmla="*/ 46 w 102"/>
                <a:gd name="T7" fmla="*/ 24 h 91"/>
                <a:gd name="T8" fmla="*/ 102 w 102"/>
                <a:gd name="T9" fmla="*/ 16 h 91"/>
                <a:gd name="T10" fmla="*/ 94 w 102"/>
                <a:gd name="T11" fmla="*/ 0 h 91"/>
                <a:gd name="T12" fmla="*/ 0 w 102"/>
                <a:gd name="T13" fmla="*/ 13 h 91"/>
                <a:gd name="T14" fmla="*/ 8 w 102"/>
                <a:gd name="T15" fmla="*/ 29 h 91"/>
                <a:gd name="T16" fmla="*/ 30 w 102"/>
                <a:gd name="T17" fmla="*/ 26 h 91"/>
                <a:gd name="T18" fmla="*/ 48 w 102"/>
                <a:gd name="T19" fmla="*/ 56 h 91"/>
                <a:gd name="T20" fmla="*/ 32 w 102"/>
                <a:gd name="T21" fmla="*/ 75 h 91"/>
                <a:gd name="T22" fmla="*/ 43 w 102"/>
                <a:gd name="T23" fmla="*/ 91 h 91"/>
                <a:gd name="T24" fmla="*/ 102 w 102"/>
                <a:gd name="T25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91">
                  <a:moveTo>
                    <a:pt x="46" y="24"/>
                  </a:moveTo>
                  <a:lnTo>
                    <a:pt x="80" y="18"/>
                  </a:lnTo>
                  <a:lnTo>
                    <a:pt x="56" y="45"/>
                  </a:lnTo>
                  <a:lnTo>
                    <a:pt x="46" y="24"/>
                  </a:lnTo>
                  <a:close/>
                  <a:moveTo>
                    <a:pt x="102" y="16"/>
                  </a:moveTo>
                  <a:lnTo>
                    <a:pt x="94" y="0"/>
                  </a:lnTo>
                  <a:lnTo>
                    <a:pt x="0" y="13"/>
                  </a:lnTo>
                  <a:lnTo>
                    <a:pt x="8" y="29"/>
                  </a:lnTo>
                  <a:lnTo>
                    <a:pt x="30" y="26"/>
                  </a:lnTo>
                  <a:lnTo>
                    <a:pt x="48" y="56"/>
                  </a:lnTo>
                  <a:lnTo>
                    <a:pt x="32" y="75"/>
                  </a:lnTo>
                  <a:lnTo>
                    <a:pt x="43" y="91"/>
                  </a:lnTo>
                  <a:lnTo>
                    <a:pt x="10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38"/>
            <p:cNvSpPr/>
            <p:nvPr/>
          </p:nvSpPr>
          <p:spPr bwMode="auto">
            <a:xfrm>
              <a:off x="2746375" y="3684588"/>
              <a:ext cx="168275" cy="152400"/>
            </a:xfrm>
            <a:custGeom>
              <a:avLst/>
              <a:gdLst>
                <a:gd name="T0" fmla="*/ 0 w 106"/>
                <a:gd name="T1" fmla="*/ 29 h 96"/>
                <a:gd name="T2" fmla="*/ 82 w 106"/>
                <a:gd name="T3" fmla="*/ 0 h 96"/>
                <a:gd name="T4" fmla="*/ 88 w 106"/>
                <a:gd name="T5" fmla="*/ 19 h 96"/>
                <a:gd name="T6" fmla="*/ 56 w 106"/>
                <a:gd name="T7" fmla="*/ 29 h 96"/>
                <a:gd name="T8" fmla="*/ 66 w 106"/>
                <a:gd name="T9" fmla="*/ 62 h 96"/>
                <a:gd name="T10" fmla="*/ 101 w 106"/>
                <a:gd name="T11" fmla="*/ 51 h 96"/>
                <a:gd name="T12" fmla="*/ 106 w 106"/>
                <a:gd name="T13" fmla="*/ 67 h 96"/>
                <a:gd name="T14" fmla="*/ 24 w 106"/>
                <a:gd name="T15" fmla="*/ 96 h 96"/>
                <a:gd name="T16" fmla="*/ 16 w 106"/>
                <a:gd name="T17" fmla="*/ 80 h 96"/>
                <a:gd name="T18" fmla="*/ 53 w 106"/>
                <a:gd name="T19" fmla="*/ 67 h 96"/>
                <a:gd name="T20" fmla="*/ 42 w 106"/>
                <a:gd name="T21" fmla="*/ 35 h 96"/>
                <a:gd name="T22" fmla="*/ 5 w 106"/>
                <a:gd name="T23" fmla="*/ 48 h 96"/>
                <a:gd name="T24" fmla="*/ 0 w 106"/>
                <a:gd name="T25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96">
                  <a:moveTo>
                    <a:pt x="0" y="29"/>
                  </a:moveTo>
                  <a:lnTo>
                    <a:pt x="82" y="0"/>
                  </a:lnTo>
                  <a:lnTo>
                    <a:pt x="88" y="19"/>
                  </a:lnTo>
                  <a:lnTo>
                    <a:pt x="56" y="29"/>
                  </a:lnTo>
                  <a:lnTo>
                    <a:pt x="66" y="62"/>
                  </a:lnTo>
                  <a:lnTo>
                    <a:pt x="101" y="51"/>
                  </a:lnTo>
                  <a:lnTo>
                    <a:pt x="106" y="67"/>
                  </a:lnTo>
                  <a:lnTo>
                    <a:pt x="24" y="96"/>
                  </a:lnTo>
                  <a:lnTo>
                    <a:pt x="16" y="80"/>
                  </a:lnTo>
                  <a:lnTo>
                    <a:pt x="53" y="67"/>
                  </a:lnTo>
                  <a:lnTo>
                    <a:pt x="42" y="35"/>
                  </a:lnTo>
                  <a:lnTo>
                    <a:pt x="5" y="4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39"/>
            <p:cNvSpPr/>
            <p:nvPr/>
          </p:nvSpPr>
          <p:spPr bwMode="auto">
            <a:xfrm>
              <a:off x="2716213" y="3560763"/>
              <a:ext cx="147638" cy="119063"/>
            </a:xfrm>
            <a:custGeom>
              <a:avLst/>
              <a:gdLst>
                <a:gd name="T0" fmla="*/ 9 w 35"/>
                <a:gd name="T1" fmla="*/ 1 h 28"/>
                <a:gd name="T2" fmla="*/ 11 w 35"/>
                <a:gd name="T3" fmla="*/ 8 h 28"/>
                <a:gd name="T4" fmla="*/ 7 w 35"/>
                <a:gd name="T5" fmla="*/ 11 h 28"/>
                <a:gd name="T6" fmla="*/ 6 w 35"/>
                <a:gd name="T7" fmla="*/ 16 h 28"/>
                <a:gd name="T8" fmla="*/ 8 w 35"/>
                <a:gd name="T9" fmla="*/ 20 h 28"/>
                <a:gd name="T10" fmla="*/ 12 w 35"/>
                <a:gd name="T11" fmla="*/ 21 h 28"/>
                <a:gd name="T12" fmla="*/ 14 w 35"/>
                <a:gd name="T13" fmla="*/ 20 h 28"/>
                <a:gd name="T14" fmla="*/ 15 w 35"/>
                <a:gd name="T15" fmla="*/ 18 h 28"/>
                <a:gd name="T16" fmla="*/ 15 w 35"/>
                <a:gd name="T17" fmla="*/ 12 h 28"/>
                <a:gd name="T18" fmla="*/ 17 w 35"/>
                <a:gd name="T19" fmla="*/ 4 h 28"/>
                <a:gd name="T20" fmla="*/ 23 w 35"/>
                <a:gd name="T21" fmla="*/ 0 h 28"/>
                <a:gd name="T22" fmla="*/ 28 w 35"/>
                <a:gd name="T23" fmla="*/ 1 h 28"/>
                <a:gd name="T24" fmla="*/ 32 w 35"/>
                <a:gd name="T25" fmla="*/ 4 h 28"/>
                <a:gd name="T26" fmla="*/ 34 w 35"/>
                <a:gd name="T27" fmla="*/ 10 h 28"/>
                <a:gd name="T28" fmla="*/ 33 w 35"/>
                <a:gd name="T29" fmla="*/ 20 h 28"/>
                <a:gd name="T30" fmla="*/ 27 w 35"/>
                <a:gd name="T31" fmla="*/ 24 h 28"/>
                <a:gd name="T32" fmla="*/ 25 w 35"/>
                <a:gd name="T33" fmla="*/ 18 h 28"/>
                <a:gd name="T34" fmla="*/ 28 w 35"/>
                <a:gd name="T35" fmla="*/ 16 h 28"/>
                <a:gd name="T36" fmla="*/ 29 w 35"/>
                <a:gd name="T37" fmla="*/ 11 h 28"/>
                <a:gd name="T38" fmla="*/ 27 w 35"/>
                <a:gd name="T39" fmla="*/ 7 h 28"/>
                <a:gd name="T40" fmla="*/ 25 w 35"/>
                <a:gd name="T41" fmla="*/ 6 h 28"/>
                <a:gd name="T42" fmla="*/ 23 w 35"/>
                <a:gd name="T43" fmla="*/ 8 h 28"/>
                <a:gd name="T44" fmla="*/ 22 w 35"/>
                <a:gd name="T45" fmla="*/ 14 h 28"/>
                <a:gd name="T46" fmla="*/ 21 w 35"/>
                <a:gd name="T47" fmla="*/ 22 h 28"/>
                <a:gd name="T48" fmla="*/ 18 w 35"/>
                <a:gd name="T49" fmla="*/ 26 h 28"/>
                <a:gd name="T50" fmla="*/ 13 w 35"/>
                <a:gd name="T51" fmla="*/ 28 h 28"/>
                <a:gd name="T52" fmla="*/ 7 w 35"/>
                <a:gd name="T53" fmla="*/ 27 h 28"/>
                <a:gd name="T54" fmla="*/ 3 w 35"/>
                <a:gd name="T55" fmla="*/ 24 h 28"/>
                <a:gd name="T56" fmla="*/ 0 w 35"/>
                <a:gd name="T57" fmla="*/ 17 h 28"/>
                <a:gd name="T58" fmla="*/ 2 w 35"/>
                <a:gd name="T59" fmla="*/ 7 h 28"/>
                <a:gd name="T60" fmla="*/ 9 w 35"/>
                <a:gd name="T6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" h="28">
                  <a:moveTo>
                    <a:pt x="9" y="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9" y="8"/>
                    <a:pt x="7" y="10"/>
                    <a:pt x="7" y="11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6" y="18"/>
                    <a:pt x="7" y="19"/>
                    <a:pt x="8" y="20"/>
                  </a:cubicBezTo>
                  <a:cubicBezTo>
                    <a:pt x="9" y="21"/>
                    <a:pt x="10" y="22"/>
                    <a:pt x="12" y="21"/>
                  </a:cubicBezTo>
                  <a:cubicBezTo>
                    <a:pt x="12" y="21"/>
                    <a:pt x="13" y="21"/>
                    <a:pt x="14" y="20"/>
                  </a:cubicBezTo>
                  <a:cubicBezTo>
                    <a:pt x="14" y="20"/>
                    <a:pt x="14" y="19"/>
                    <a:pt x="15" y="18"/>
                  </a:cubicBezTo>
                  <a:cubicBezTo>
                    <a:pt x="15" y="17"/>
                    <a:pt x="15" y="15"/>
                    <a:pt x="15" y="12"/>
                  </a:cubicBezTo>
                  <a:cubicBezTo>
                    <a:pt x="15" y="9"/>
                    <a:pt x="16" y="6"/>
                    <a:pt x="17" y="4"/>
                  </a:cubicBezTo>
                  <a:cubicBezTo>
                    <a:pt x="18" y="2"/>
                    <a:pt x="20" y="1"/>
                    <a:pt x="23" y="0"/>
                  </a:cubicBezTo>
                  <a:cubicBezTo>
                    <a:pt x="25" y="0"/>
                    <a:pt x="26" y="0"/>
                    <a:pt x="28" y="1"/>
                  </a:cubicBezTo>
                  <a:cubicBezTo>
                    <a:pt x="29" y="2"/>
                    <a:pt x="31" y="3"/>
                    <a:pt x="32" y="4"/>
                  </a:cubicBezTo>
                  <a:cubicBezTo>
                    <a:pt x="33" y="6"/>
                    <a:pt x="34" y="8"/>
                    <a:pt x="34" y="10"/>
                  </a:cubicBezTo>
                  <a:cubicBezTo>
                    <a:pt x="35" y="14"/>
                    <a:pt x="35" y="18"/>
                    <a:pt x="33" y="20"/>
                  </a:cubicBezTo>
                  <a:cubicBezTo>
                    <a:pt x="32" y="22"/>
                    <a:pt x="30" y="24"/>
                    <a:pt x="27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7"/>
                    <a:pt x="28" y="17"/>
                    <a:pt x="28" y="16"/>
                  </a:cubicBezTo>
                  <a:cubicBezTo>
                    <a:pt x="29" y="15"/>
                    <a:pt x="29" y="13"/>
                    <a:pt x="29" y="11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6" y="7"/>
                    <a:pt x="25" y="6"/>
                    <a:pt x="25" y="6"/>
                  </a:cubicBezTo>
                  <a:cubicBezTo>
                    <a:pt x="24" y="7"/>
                    <a:pt x="23" y="7"/>
                    <a:pt x="23" y="8"/>
                  </a:cubicBezTo>
                  <a:cubicBezTo>
                    <a:pt x="22" y="9"/>
                    <a:pt x="22" y="11"/>
                    <a:pt x="22" y="14"/>
                  </a:cubicBezTo>
                  <a:cubicBezTo>
                    <a:pt x="21" y="17"/>
                    <a:pt x="21" y="20"/>
                    <a:pt x="21" y="22"/>
                  </a:cubicBezTo>
                  <a:cubicBezTo>
                    <a:pt x="20" y="23"/>
                    <a:pt x="19" y="25"/>
                    <a:pt x="18" y="26"/>
                  </a:cubicBezTo>
                  <a:cubicBezTo>
                    <a:pt x="17" y="27"/>
                    <a:pt x="15" y="28"/>
                    <a:pt x="13" y="28"/>
                  </a:cubicBezTo>
                  <a:cubicBezTo>
                    <a:pt x="11" y="28"/>
                    <a:pt x="9" y="28"/>
                    <a:pt x="7" y="27"/>
                  </a:cubicBezTo>
                  <a:cubicBezTo>
                    <a:pt x="6" y="27"/>
                    <a:pt x="4" y="25"/>
                    <a:pt x="3" y="24"/>
                  </a:cubicBezTo>
                  <a:cubicBezTo>
                    <a:pt x="2" y="22"/>
                    <a:pt x="1" y="20"/>
                    <a:pt x="0" y="17"/>
                  </a:cubicBezTo>
                  <a:cubicBezTo>
                    <a:pt x="0" y="13"/>
                    <a:pt x="0" y="9"/>
                    <a:pt x="2" y="7"/>
                  </a:cubicBezTo>
                  <a:cubicBezTo>
                    <a:pt x="3" y="4"/>
                    <a:pt x="6" y="3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40"/>
            <p:cNvSpPr/>
            <p:nvPr/>
          </p:nvSpPr>
          <p:spPr bwMode="auto">
            <a:xfrm>
              <a:off x="3675063" y="4251325"/>
              <a:ext cx="122238" cy="149225"/>
            </a:xfrm>
            <a:custGeom>
              <a:avLst/>
              <a:gdLst>
                <a:gd name="T0" fmla="*/ 0 w 29"/>
                <a:gd name="T1" fmla="*/ 3 h 35"/>
                <a:gd name="T2" fmla="*/ 7 w 29"/>
                <a:gd name="T3" fmla="*/ 2 h 35"/>
                <a:gd name="T4" fmla="*/ 9 w 29"/>
                <a:gd name="T5" fmla="*/ 20 h 35"/>
                <a:gd name="T6" fmla="*/ 9 w 29"/>
                <a:gd name="T7" fmla="*/ 25 h 35"/>
                <a:gd name="T8" fmla="*/ 12 w 29"/>
                <a:gd name="T9" fmla="*/ 28 h 35"/>
                <a:gd name="T10" fmla="*/ 16 w 29"/>
                <a:gd name="T11" fmla="*/ 29 h 35"/>
                <a:gd name="T12" fmla="*/ 20 w 29"/>
                <a:gd name="T13" fmla="*/ 28 h 35"/>
                <a:gd name="T14" fmla="*/ 22 w 29"/>
                <a:gd name="T15" fmla="*/ 25 h 35"/>
                <a:gd name="T16" fmla="*/ 22 w 29"/>
                <a:gd name="T17" fmla="*/ 19 h 35"/>
                <a:gd name="T18" fmla="*/ 20 w 29"/>
                <a:gd name="T19" fmla="*/ 1 h 35"/>
                <a:gd name="T20" fmla="*/ 27 w 29"/>
                <a:gd name="T21" fmla="*/ 0 h 35"/>
                <a:gd name="T22" fmla="*/ 28 w 29"/>
                <a:gd name="T23" fmla="*/ 18 h 35"/>
                <a:gd name="T24" fmla="*/ 28 w 29"/>
                <a:gd name="T25" fmla="*/ 26 h 35"/>
                <a:gd name="T26" fmla="*/ 27 w 29"/>
                <a:gd name="T27" fmla="*/ 30 h 35"/>
                <a:gd name="T28" fmla="*/ 23 w 29"/>
                <a:gd name="T29" fmla="*/ 33 h 35"/>
                <a:gd name="T30" fmla="*/ 17 w 29"/>
                <a:gd name="T31" fmla="*/ 35 h 35"/>
                <a:gd name="T32" fmla="*/ 10 w 29"/>
                <a:gd name="T33" fmla="*/ 34 h 35"/>
                <a:gd name="T34" fmla="*/ 6 w 29"/>
                <a:gd name="T35" fmla="*/ 32 h 35"/>
                <a:gd name="T36" fmla="*/ 3 w 29"/>
                <a:gd name="T37" fmla="*/ 28 h 35"/>
                <a:gd name="T38" fmla="*/ 2 w 29"/>
                <a:gd name="T39" fmla="*/ 20 h 35"/>
                <a:gd name="T40" fmla="*/ 0 w 29"/>
                <a:gd name="T4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5">
                  <a:moveTo>
                    <a:pt x="0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3"/>
                    <a:pt x="9" y="25"/>
                    <a:pt x="9" y="25"/>
                  </a:cubicBezTo>
                  <a:cubicBezTo>
                    <a:pt x="10" y="27"/>
                    <a:pt x="11" y="28"/>
                    <a:pt x="12" y="28"/>
                  </a:cubicBezTo>
                  <a:cubicBezTo>
                    <a:pt x="13" y="29"/>
                    <a:pt x="14" y="29"/>
                    <a:pt x="16" y="29"/>
                  </a:cubicBezTo>
                  <a:cubicBezTo>
                    <a:pt x="18" y="29"/>
                    <a:pt x="19" y="29"/>
                    <a:pt x="20" y="28"/>
                  </a:cubicBezTo>
                  <a:cubicBezTo>
                    <a:pt x="21" y="27"/>
                    <a:pt x="22" y="26"/>
                    <a:pt x="22" y="25"/>
                  </a:cubicBezTo>
                  <a:cubicBezTo>
                    <a:pt x="22" y="24"/>
                    <a:pt x="22" y="22"/>
                    <a:pt x="2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22"/>
                    <a:pt x="29" y="24"/>
                    <a:pt x="28" y="26"/>
                  </a:cubicBezTo>
                  <a:cubicBezTo>
                    <a:pt x="28" y="28"/>
                    <a:pt x="28" y="29"/>
                    <a:pt x="27" y="30"/>
                  </a:cubicBezTo>
                  <a:cubicBezTo>
                    <a:pt x="26" y="32"/>
                    <a:pt x="25" y="33"/>
                    <a:pt x="23" y="33"/>
                  </a:cubicBezTo>
                  <a:cubicBezTo>
                    <a:pt x="22" y="34"/>
                    <a:pt x="20" y="35"/>
                    <a:pt x="17" y="35"/>
                  </a:cubicBezTo>
                  <a:cubicBezTo>
                    <a:pt x="14" y="35"/>
                    <a:pt x="11" y="35"/>
                    <a:pt x="10" y="34"/>
                  </a:cubicBezTo>
                  <a:cubicBezTo>
                    <a:pt x="8" y="34"/>
                    <a:pt x="7" y="33"/>
                    <a:pt x="6" y="32"/>
                  </a:cubicBezTo>
                  <a:cubicBezTo>
                    <a:pt x="5" y="31"/>
                    <a:pt x="4" y="30"/>
                    <a:pt x="3" y="28"/>
                  </a:cubicBezTo>
                  <a:cubicBezTo>
                    <a:pt x="3" y="27"/>
                    <a:pt x="2" y="24"/>
                    <a:pt x="2" y="2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41"/>
            <p:cNvSpPr/>
            <p:nvPr/>
          </p:nvSpPr>
          <p:spPr bwMode="auto">
            <a:xfrm>
              <a:off x="3814763" y="4216400"/>
              <a:ext cx="147638" cy="166688"/>
            </a:xfrm>
            <a:custGeom>
              <a:avLst/>
              <a:gdLst>
                <a:gd name="T0" fmla="*/ 24 w 93"/>
                <a:gd name="T1" fmla="*/ 105 h 105"/>
                <a:gd name="T2" fmla="*/ 0 w 93"/>
                <a:gd name="T3" fmla="*/ 19 h 105"/>
                <a:gd name="T4" fmla="*/ 18 w 93"/>
                <a:gd name="T5" fmla="*/ 16 h 105"/>
                <a:gd name="T6" fmla="*/ 69 w 93"/>
                <a:gd name="T7" fmla="*/ 62 h 105"/>
                <a:gd name="T8" fmla="*/ 53 w 93"/>
                <a:gd name="T9" fmla="*/ 6 h 105"/>
                <a:gd name="T10" fmla="*/ 69 w 93"/>
                <a:gd name="T11" fmla="*/ 0 h 105"/>
                <a:gd name="T12" fmla="*/ 93 w 93"/>
                <a:gd name="T13" fmla="*/ 86 h 105"/>
                <a:gd name="T14" fmla="*/ 75 w 93"/>
                <a:gd name="T15" fmla="*/ 91 h 105"/>
                <a:gd name="T16" fmla="*/ 24 w 93"/>
                <a:gd name="T17" fmla="*/ 43 h 105"/>
                <a:gd name="T18" fmla="*/ 40 w 93"/>
                <a:gd name="T19" fmla="*/ 99 h 105"/>
                <a:gd name="T20" fmla="*/ 24 w 93"/>
                <a:gd name="T2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05">
                  <a:moveTo>
                    <a:pt x="24" y="105"/>
                  </a:moveTo>
                  <a:lnTo>
                    <a:pt x="0" y="19"/>
                  </a:lnTo>
                  <a:lnTo>
                    <a:pt x="18" y="16"/>
                  </a:lnTo>
                  <a:lnTo>
                    <a:pt x="69" y="62"/>
                  </a:lnTo>
                  <a:lnTo>
                    <a:pt x="53" y="6"/>
                  </a:lnTo>
                  <a:lnTo>
                    <a:pt x="69" y="0"/>
                  </a:lnTo>
                  <a:lnTo>
                    <a:pt x="93" y="86"/>
                  </a:lnTo>
                  <a:lnTo>
                    <a:pt x="75" y="91"/>
                  </a:lnTo>
                  <a:lnTo>
                    <a:pt x="24" y="43"/>
                  </a:lnTo>
                  <a:lnTo>
                    <a:pt x="40" y="99"/>
                  </a:lnTo>
                  <a:lnTo>
                    <a:pt x="2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42"/>
            <p:cNvSpPr/>
            <p:nvPr/>
          </p:nvSpPr>
          <p:spPr bwMode="auto">
            <a:xfrm>
              <a:off x="3949700" y="4195763"/>
              <a:ext cx="80963" cy="139700"/>
            </a:xfrm>
            <a:custGeom>
              <a:avLst/>
              <a:gdLst>
                <a:gd name="T0" fmla="*/ 35 w 51"/>
                <a:gd name="T1" fmla="*/ 88 h 88"/>
                <a:gd name="T2" fmla="*/ 0 w 51"/>
                <a:gd name="T3" fmla="*/ 5 h 88"/>
                <a:gd name="T4" fmla="*/ 16 w 51"/>
                <a:gd name="T5" fmla="*/ 0 h 88"/>
                <a:gd name="T6" fmla="*/ 51 w 51"/>
                <a:gd name="T7" fmla="*/ 80 h 88"/>
                <a:gd name="T8" fmla="*/ 35 w 5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8">
                  <a:moveTo>
                    <a:pt x="35" y="88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51" y="80"/>
                  </a:lnTo>
                  <a:lnTo>
                    <a:pt x="35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43"/>
            <p:cNvSpPr/>
            <p:nvPr/>
          </p:nvSpPr>
          <p:spPr bwMode="auto">
            <a:xfrm>
              <a:off x="3987800" y="4127500"/>
              <a:ext cx="139700" cy="161925"/>
            </a:xfrm>
            <a:custGeom>
              <a:avLst/>
              <a:gdLst>
                <a:gd name="T0" fmla="*/ 72 w 88"/>
                <a:gd name="T1" fmla="*/ 102 h 102"/>
                <a:gd name="T2" fmla="*/ 0 w 88"/>
                <a:gd name="T3" fmla="*/ 40 h 102"/>
                <a:gd name="T4" fmla="*/ 19 w 88"/>
                <a:gd name="T5" fmla="*/ 32 h 102"/>
                <a:gd name="T6" fmla="*/ 70 w 88"/>
                <a:gd name="T7" fmla="*/ 78 h 102"/>
                <a:gd name="T8" fmla="*/ 56 w 88"/>
                <a:gd name="T9" fmla="*/ 11 h 102"/>
                <a:gd name="T10" fmla="*/ 72 w 88"/>
                <a:gd name="T11" fmla="*/ 0 h 102"/>
                <a:gd name="T12" fmla="*/ 88 w 88"/>
                <a:gd name="T13" fmla="*/ 94 h 102"/>
                <a:gd name="T14" fmla="*/ 72 w 88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2">
                  <a:moveTo>
                    <a:pt x="72" y="102"/>
                  </a:moveTo>
                  <a:lnTo>
                    <a:pt x="0" y="40"/>
                  </a:lnTo>
                  <a:lnTo>
                    <a:pt x="19" y="32"/>
                  </a:lnTo>
                  <a:lnTo>
                    <a:pt x="70" y="78"/>
                  </a:lnTo>
                  <a:lnTo>
                    <a:pt x="56" y="11"/>
                  </a:lnTo>
                  <a:lnTo>
                    <a:pt x="72" y="0"/>
                  </a:lnTo>
                  <a:lnTo>
                    <a:pt x="88" y="94"/>
                  </a:lnTo>
                  <a:lnTo>
                    <a:pt x="7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44"/>
            <p:cNvSpPr/>
            <p:nvPr/>
          </p:nvSpPr>
          <p:spPr bwMode="auto">
            <a:xfrm>
              <a:off x="4114800" y="4054475"/>
              <a:ext cx="169863" cy="174625"/>
            </a:xfrm>
            <a:custGeom>
              <a:avLst/>
              <a:gdLst>
                <a:gd name="T0" fmla="*/ 57 w 107"/>
                <a:gd name="T1" fmla="*/ 110 h 110"/>
                <a:gd name="T2" fmla="*/ 0 w 107"/>
                <a:gd name="T3" fmla="*/ 40 h 110"/>
                <a:gd name="T4" fmla="*/ 51 w 107"/>
                <a:gd name="T5" fmla="*/ 0 h 110"/>
                <a:gd name="T6" fmla="*/ 62 w 107"/>
                <a:gd name="T7" fmla="*/ 11 h 110"/>
                <a:gd name="T8" fmla="*/ 24 w 107"/>
                <a:gd name="T9" fmla="*/ 40 h 110"/>
                <a:gd name="T10" fmla="*/ 35 w 107"/>
                <a:gd name="T11" fmla="*/ 57 h 110"/>
                <a:gd name="T12" fmla="*/ 70 w 107"/>
                <a:gd name="T13" fmla="*/ 30 h 110"/>
                <a:gd name="T14" fmla="*/ 81 w 107"/>
                <a:gd name="T15" fmla="*/ 40 h 110"/>
                <a:gd name="T16" fmla="*/ 46 w 107"/>
                <a:gd name="T17" fmla="*/ 67 h 110"/>
                <a:gd name="T18" fmla="*/ 59 w 107"/>
                <a:gd name="T19" fmla="*/ 86 h 110"/>
                <a:gd name="T20" fmla="*/ 99 w 107"/>
                <a:gd name="T21" fmla="*/ 57 h 110"/>
                <a:gd name="T22" fmla="*/ 107 w 107"/>
                <a:gd name="T23" fmla="*/ 67 h 110"/>
                <a:gd name="T24" fmla="*/ 57 w 107"/>
                <a:gd name="T2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0">
                  <a:moveTo>
                    <a:pt x="57" y="110"/>
                  </a:moveTo>
                  <a:lnTo>
                    <a:pt x="0" y="40"/>
                  </a:lnTo>
                  <a:lnTo>
                    <a:pt x="51" y="0"/>
                  </a:lnTo>
                  <a:lnTo>
                    <a:pt x="62" y="11"/>
                  </a:lnTo>
                  <a:lnTo>
                    <a:pt x="24" y="40"/>
                  </a:lnTo>
                  <a:lnTo>
                    <a:pt x="35" y="57"/>
                  </a:lnTo>
                  <a:lnTo>
                    <a:pt x="70" y="30"/>
                  </a:lnTo>
                  <a:lnTo>
                    <a:pt x="81" y="40"/>
                  </a:lnTo>
                  <a:lnTo>
                    <a:pt x="46" y="67"/>
                  </a:lnTo>
                  <a:lnTo>
                    <a:pt x="59" y="86"/>
                  </a:lnTo>
                  <a:lnTo>
                    <a:pt x="99" y="57"/>
                  </a:lnTo>
                  <a:lnTo>
                    <a:pt x="107" y="67"/>
                  </a:lnTo>
                  <a:lnTo>
                    <a:pt x="5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45"/>
            <p:cNvSpPr>
              <a:spLocks noEditPoints="1"/>
            </p:cNvSpPr>
            <p:nvPr/>
          </p:nvSpPr>
          <p:spPr bwMode="auto">
            <a:xfrm>
              <a:off x="4217988" y="3965575"/>
              <a:ext cx="185738" cy="166688"/>
            </a:xfrm>
            <a:custGeom>
              <a:avLst/>
              <a:gdLst>
                <a:gd name="T0" fmla="*/ 8 w 44"/>
                <a:gd name="T1" fmla="*/ 16 h 39"/>
                <a:gd name="T2" fmla="*/ 12 w 44"/>
                <a:gd name="T3" fmla="*/ 12 h 39"/>
                <a:gd name="T4" fmla="*/ 15 w 44"/>
                <a:gd name="T5" fmla="*/ 8 h 39"/>
                <a:gd name="T6" fmla="*/ 18 w 44"/>
                <a:gd name="T7" fmla="*/ 7 h 39"/>
                <a:gd name="T8" fmla="*/ 21 w 44"/>
                <a:gd name="T9" fmla="*/ 9 h 39"/>
                <a:gd name="T10" fmla="*/ 22 w 44"/>
                <a:gd name="T11" fmla="*/ 11 h 39"/>
                <a:gd name="T12" fmla="*/ 22 w 44"/>
                <a:gd name="T13" fmla="*/ 13 h 39"/>
                <a:gd name="T14" fmla="*/ 18 w 44"/>
                <a:gd name="T15" fmla="*/ 18 h 39"/>
                <a:gd name="T16" fmla="*/ 15 w 44"/>
                <a:gd name="T17" fmla="*/ 21 h 39"/>
                <a:gd name="T18" fmla="*/ 8 w 44"/>
                <a:gd name="T19" fmla="*/ 16 h 39"/>
                <a:gd name="T20" fmla="*/ 29 w 44"/>
                <a:gd name="T21" fmla="*/ 34 h 39"/>
                <a:gd name="T22" fmla="*/ 19 w 44"/>
                <a:gd name="T23" fmla="*/ 25 h 39"/>
                <a:gd name="T24" fmla="*/ 19 w 44"/>
                <a:gd name="T25" fmla="*/ 24 h 39"/>
                <a:gd name="T26" fmla="*/ 22 w 44"/>
                <a:gd name="T27" fmla="*/ 22 h 39"/>
                <a:gd name="T28" fmla="*/ 24 w 44"/>
                <a:gd name="T29" fmla="*/ 21 h 39"/>
                <a:gd name="T30" fmla="*/ 30 w 44"/>
                <a:gd name="T31" fmla="*/ 22 h 39"/>
                <a:gd name="T32" fmla="*/ 39 w 44"/>
                <a:gd name="T33" fmla="*/ 23 h 39"/>
                <a:gd name="T34" fmla="*/ 44 w 44"/>
                <a:gd name="T35" fmla="*/ 17 h 39"/>
                <a:gd name="T36" fmla="*/ 37 w 44"/>
                <a:gd name="T37" fmla="*/ 16 h 39"/>
                <a:gd name="T38" fmla="*/ 30 w 44"/>
                <a:gd name="T39" fmla="*/ 15 h 39"/>
                <a:gd name="T40" fmla="*/ 26 w 44"/>
                <a:gd name="T41" fmla="*/ 16 h 39"/>
                <a:gd name="T42" fmla="*/ 28 w 44"/>
                <a:gd name="T43" fmla="*/ 9 h 39"/>
                <a:gd name="T44" fmla="*/ 25 w 44"/>
                <a:gd name="T45" fmla="*/ 3 h 39"/>
                <a:gd name="T46" fmla="*/ 20 w 44"/>
                <a:gd name="T47" fmla="*/ 1 h 39"/>
                <a:gd name="T48" fmla="*/ 15 w 44"/>
                <a:gd name="T49" fmla="*/ 1 h 39"/>
                <a:gd name="T50" fmla="*/ 9 w 44"/>
                <a:gd name="T51" fmla="*/ 6 h 39"/>
                <a:gd name="T52" fmla="*/ 0 w 44"/>
                <a:gd name="T53" fmla="*/ 17 h 39"/>
                <a:gd name="T54" fmla="*/ 24 w 44"/>
                <a:gd name="T55" fmla="*/ 39 h 39"/>
                <a:gd name="T56" fmla="*/ 29 w 44"/>
                <a:gd name="T5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9">
                  <a:moveTo>
                    <a:pt x="8" y="16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9" y="7"/>
                    <a:pt x="20" y="8"/>
                    <a:pt x="21" y="9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1" y="14"/>
                    <a:pt x="20" y="15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8" y="16"/>
                  </a:lnTo>
                  <a:close/>
                  <a:moveTo>
                    <a:pt x="29" y="34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3" y="21"/>
                    <a:pt x="24" y="21"/>
                  </a:cubicBezTo>
                  <a:cubicBezTo>
                    <a:pt x="25" y="21"/>
                    <a:pt x="27" y="21"/>
                    <a:pt x="3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4" y="15"/>
                    <a:pt x="32" y="15"/>
                    <a:pt x="30" y="15"/>
                  </a:cubicBezTo>
                  <a:cubicBezTo>
                    <a:pt x="29" y="15"/>
                    <a:pt x="27" y="15"/>
                    <a:pt x="26" y="16"/>
                  </a:cubicBezTo>
                  <a:cubicBezTo>
                    <a:pt x="27" y="13"/>
                    <a:pt x="28" y="11"/>
                    <a:pt x="28" y="9"/>
                  </a:cubicBezTo>
                  <a:cubicBezTo>
                    <a:pt x="28" y="7"/>
                    <a:pt x="27" y="5"/>
                    <a:pt x="25" y="3"/>
                  </a:cubicBezTo>
                  <a:cubicBezTo>
                    <a:pt x="23" y="2"/>
                    <a:pt x="22" y="1"/>
                    <a:pt x="20" y="1"/>
                  </a:cubicBezTo>
                  <a:cubicBezTo>
                    <a:pt x="18" y="0"/>
                    <a:pt x="17" y="1"/>
                    <a:pt x="15" y="1"/>
                  </a:cubicBezTo>
                  <a:cubicBezTo>
                    <a:pt x="14" y="2"/>
                    <a:pt x="12" y="4"/>
                    <a:pt x="9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2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46"/>
            <p:cNvSpPr/>
            <p:nvPr/>
          </p:nvSpPr>
          <p:spPr bwMode="auto">
            <a:xfrm>
              <a:off x="4319588" y="3859213"/>
              <a:ext cx="152400" cy="136525"/>
            </a:xfrm>
            <a:custGeom>
              <a:avLst/>
              <a:gdLst>
                <a:gd name="T0" fmla="*/ 15 w 36"/>
                <a:gd name="T1" fmla="*/ 30 h 32"/>
                <a:gd name="T2" fmla="*/ 18 w 36"/>
                <a:gd name="T3" fmla="*/ 25 h 32"/>
                <a:gd name="T4" fmla="*/ 24 w 36"/>
                <a:gd name="T5" fmla="*/ 25 h 32"/>
                <a:gd name="T6" fmla="*/ 28 w 36"/>
                <a:gd name="T7" fmla="*/ 22 h 32"/>
                <a:gd name="T8" fmla="*/ 29 w 36"/>
                <a:gd name="T9" fmla="*/ 17 h 32"/>
                <a:gd name="T10" fmla="*/ 27 w 36"/>
                <a:gd name="T11" fmla="*/ 14 h 32"/>
                <a:gd name="T12" fmla="*/ 25 w 36"/>
                <a:gd name="T13" fmla="*/ 14 h 32"/>
                <a:gd name="T14" fmla="*/ 23 w 36"/>
                <a:gd name="T15" fmla="*/ 15 h 32"/>
                <a:gd name="T16" fmla="*/ 19 w 36"/>
                <a:gd name="T17" fmla="*/ 19 h 32"/>
                <a:gd name="T18" fmla="*/ 12 w 36"/>
                <a:gd name="T19" fmla="*/ 23 h 32"/>
                <a:gd name="T20" fmla="*/ 4 w 36"/>
                <a:gd name="T21" fmla="*/ 22 h 32"/>
                <a:gd name="T22" fmla="*/ 1 w 36"/>
                <a:gd name="T23" fmla="*/ 18 h 32"/>
                <a:gd name="T24" fmla="*/ 1 w 36"/>
                <a:gd name="T25" fmla="*/ 13 h 32"/>
                <a:gd name="T26" fmla="*/ 3 w 36"/>
                <a:gd name="T27" fmla="*/ 7 h 32"/>
                <a:gd name="T28" fmla="*/ 11 w 36"/>
                <a:gd name="T29" fmla="*/ 1 h 32"/>
                <a:gd name="T30" fmla="*/ 19 w 36"/>
                <a:gd name="T31" fmla="*/ 2 h 32"/>
                <a:gd name="T32" fmla="*/ 15 w 36"/>
                <a:gd name="T33" fmla="*/ 8 h 32"/>
                <a:gd name="T34" fmla="*/ 11 w 36"/>
                <a:gd name="T35" fmla="*/ 7 h 32"/>
                <a:gd name="T36" fmla="*/ 8 w 36"/>
                <a:gd name="T37" fmla="*/ 10 h 32"/>
                <a:gd name="T38" fmla="*/ 7 w 36"/>
                <a:gd name="T39" fmla="*/ 14 h 32"/>
                <a:gd name="T40" fmla="*/ 8 w 36"/>
                <a:gd name="T41" fmla="*/ 16 h 32"/>
                <a:gd name="T42" fmla="*/ 10 w 36"/>
                <a:gd name="T43" fmla="*/ 17 h 32"/>
                <a:gd name="T44" fmla="*/ 15 w 36"/>
                <a:gd name="T45" fmla="*/ 13 h 32"/>
                <a:gd name="T46" fmla="*/ 21 w 36"/>
                <a:gd name="T47" fmla="*/ 8 h 32"/>
                <a:gd name="T48" fmla="*/ 26 w 36"/>
                <a:gd name="T49" fmla="*/ 7 h 32"/>
                <a:gd name="T50" fmla="*/ 31 w 36"/>
                <a:gd name="T51" fmla="*/ 9 h 32"/>
                <a:gd name="T52" fmla="*/ 35 w 36"/>
                <a:gd name="T53" fmla="*/ 13 h 32"/>
                <a:gd name="T54" fmla="*/ 35 w 36"/>
                <a:gd name="T55" fmla="*/ 19 h 32"/>
                <a:gd name="T56" fmla="*/ 32 w 36"/>
                <a:gd name="T57" fmla="*/ 25 h 32"/>
                <a:gd name="T58" fmla="*/ 25 w 36"/>
                <a:gd name="T59" fmla="*/ 32 h 32"/>
                <a:gd name="T60" fmla="*/ 15 w 36"/>
                <a:gd name="T6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32">
                  <a:moveTo>
                    <a:pt x="15" y="30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20" y="26"/>
                    <a:pt x="22" y="26"/>
                    <a:pt x="24" y="25"/>
                  </a:cubicBezTo>
                  <a:cubicBezTo>
                    <a:pt x="25" y="25"/>
                    <a:pt x="26" y="24"/>
                    <a:pt x="28" y="22"/>
                  </a:cubicBezTo>
                  <a:cubicBezTo>
                    <a:pt x="29" y="20"/>
                    <a:pt x="29" y="19"/>
                    <a:pt x="29" y="17"/>
                  </a:cubicBezTo>
                  <a:cubicBezTo>
                    <a:pt x="29" y="16"/>
                    <a:pt x="28" y="15"/>
                    <a:pt x="27" y="14"/>
                  </a:cubicBezTo>
                  <a:cubicBezTo>
                    <a:pt x="27" y="14"/>
                    <a:pt x="26" y="14"/>
                    <a:pt x="25" y="14"/>
                  </a:cubicBezTo>
                  <a:cubicBezTo>
                    <a:pt x="25" y="14"/>
                    <a:pt x="24" y="14"/>
                    <a:pt x="23" y="15"/>
                  </a:cubicBezTo>
                  <a:cubicBezTo>
                    <a:pt x="22" y="15"/>
                    <a:pt x="21" y="17"/>
                    <a:pt x="19" y="19"/>
                  </a:cubicBezTo>
                  <a:cubicBezTo>
                    <a:pt x="16" y="21"/>
                    <a:pt x="14" y="22"/>
                    <a:pt x="12" y="23"/>
                  </a:cubicBezTo>
                  <a:cubicBezTo>
                    <a:pt x="9" y="24"/>
                    <a:pt x="7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1" y="13"/>
                  </a:cubicBezTo>
                  <a:cubicBezTo>
                    <a:pt x="1" y="11"/>
                    <a:pt x="2" y="9"/>
                    <a:pt x="3" y="7"/>
                  </a:cubicBezTo>
                  <a:cubicBezTo>
                    <a:pt x="6" y="3"/>
                    <a:pt x="8" y="1"/>
                    <a:pt x="11" y="1"/>
                  </a:cubicBezTo>
                  <a:cubicBezTo>
                    <a:pt x="14" y="0"/>
                    <a:pt x="16" y="0"/>
                    <a:pt x="19" y="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7"/>
                    <a:pt x="12" y="7"/>
                    <a:pt x="11" y="7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7" y="11"/>
                    <a:pt x="6" y="13"/>
                    <a:pt x="7" y="14"/>
                  </a:cubicBezTo>
                  <a:cubicBezTo>
                    <a:pt x="7" y="15"/>
                    <a:pt x="7" y="16"/>
                    <a:pt x="8" y="16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1" y="16"/>
                    <a:pt x="13" y="15"/>
                    <a:pt x="15" y="13"/>
                  </a:cubicBezTo>
                  <a:cubicBezTo>
                    <a:pt x="18" y="10"/>
                    <a:pt x="20" y="9"/>
                    <a:pt x="21" y="8"/>
                  </a:cubicBezTo>
                  <a:cubicBezTo>
                    <a:pt x="23" y="7"/>
                    <a:pt x="24" y="7"/>
                    <a:pt x="26" y="7"/>
                  </a:cubicBezTo>
                  <a:cubicBezTo>
                    <a:pt x="28" y="7"/>
                    <a:pt x="29" y="8"/>
                    <a:pt x="31" y="9"/>
                  </a:cubicBezTo>
                  <a:cubicBezTo>
                    <a:pt x="33" y="10"/>
                    <a:pt x="34" y="11"/>
                    <a:pt x="35" y="13"/>
                  </a:cubicBezTo>
                  <a:cubicBezTo>
                    <a:pt x="35" y="15"/>
                    <a:pt x="36" y="17"/>
                    <a:pt x="35" y="19"/>
                  </a:cubicBezTo>
                  <a:cubicBezTo>
                    <a:pt x="35" y="21"/>
                    <a:pt x="34" y="23"/>
                    <a:pt x="32" y="25"/>
                  </a:cubicBezTo>
                  <a:cubicBezTo>
                    <a:pt x="30" y="29"/>
                    <a:pt x="27" y="31"/>
                    <a:pt x="25" y="32"/>
                  </a:cubicBezTo>
                  <a:cubicBezTo>
                    <a:pt x="22" y="32"/>
                    <a:pt x="19" y="32"/>
                    <a:pt x="1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47"/>
            <p:cNvSpPr/>
            <p:nvPr/>
          </p:nvSpPr>
          <p:spPr bwMode="auto">
            <a:xfrm>
              <a:off x="4373563" y="3795713"/>
              <a:ext cx="141288" cy="84138"/>
            </a:xfrm>
            <a:custGeom>
              <a:avLst/>
              <a:gdLst>
                <a:gd name="T0" fmla="*/ 81 w 89"/>
                <a:gd name="T1" fmla="*/ 53 h 53"/>
                <a:gd name="T2" fmla="*/ 0 w 89"/>
                <a:gd name="T3" fmla="*/ 16 h 53"/>
                <a:gd name="T4" fmla="*/ 8 w 89"/>
                <a:gd name="T5" fmla="*/ 0 h 53"/>
                <a:gd name="T6" fmla="*/ 89 w 89"/>
                <a:gd name="T7" fmla="*/ 37 h 53"/>
                <a:gd name="T8" fmla="*/ 81 w 89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3">
                  <a:moveTo>
                    <a:pt x="81" y="53"/>
                  </a:moveTo>
                  <a:lnTo>
                    <a:pt x="0" y="16"/>
                  </a:lnTo>
                  <a:lnTo>
                    <a:pt x="8" y="0"/>
                  </a:lnTo>
                  <a:lnTo>
                    <a:pt x="89" y="37"/>
                  </a:lnTo>
                  <a:lnTo>
                    <a:pt x="8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48"/>
            <p:cNvSpPr/>
            <p:nvPr/>
          </p:nvSpPr>
          <p:spPr bwMode="auto">
            <a:xfrm>
              <a:off x="4395788" y="3676650"/>
              <a:ext cx="157163" cy="109538"/>
            </a:xfrm>
            <a:custGeom>
              <a:avLst/>
              <a:gdLst>
                <a:gd name="T0" fmla="*/ 93 w 99"/>
                <a:gd name="T1" fmla="*/ 69 h 69"/>
                <a:gd name="T2" fmla="*/ 24 w 99"/>
                <a:gd name="T3" fmla="*/ 45 h 69"/>
                <a:gd name="T4" fmla="*/ 16 w 99"/>
                <a:gd name="T5" fmla="*/ 69 h 69"/>
                <a:gd name="T6" fmla="*/ 0 w 99"/>
                <a:gd name="T7" fmla="*/ 64 h 69"/>
                <a:gd name="T8" fmla="*/ 24 w 99"/>
                <a:gd name="T9" fmla="*/ 0 h 69"/>
                <a:gd name="T10" fmla="*/ 37 w 99"/>
                <a:gd name="T11" fmla="*/ 5 h 69"/>
                <a:gd name="T12" fmla="*/ 29 w 99"/>
                <a:gd name="T13" fmla="*/ 29 h 69"/>
                <a:gd name="T14" fmla="*/ 99 w 99"/>
                <a:gd name="T15" fmla="*/ 53 h 69"/>
                <a:gd name="T16" fmla="*/ 93 w 9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69">
                  <a:moveTo>
                    <a:pt x="93" y="69"/>
                  </a:moveTo>
                  <a:lnTo>
                    <a:pt x="24" y="45"/>
                  </a:lnTo>
                  <a:lnTo>
                    <a:pt x="16" y="69"/>
                  </a:lnTo>
                  <a:lnTo>
                    <a:pt x="0" y="64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29" y="29"/>
                  </a:lnTo>
                  <a:lnTo>
                    <a:pt x="99" y="53"/>
                  </a:ln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49"/>
            <p:cNvSpPr/>
            <p:nvPr/>
          </p:nvSpPr>
          <p:spPr bwMode="auto">
            <a:xfrm>
              <a:off x="4437063" y="3543300"/>
              <a:ext cx="153988" cy="128588"/>
            </a:xfrm>
            <a:custGeom>
              <a:avLst/>
              <a:gdLst>
                <a:gd name="T0" fmla="*/ 91 w 97"/>
                <a:gd name="T1" fmla="*/ 65 h 81"/>
                <a:gd name="T2" fmla="*/ 57 w 97"/>
                <a:gd name="T3" fmla="*/ 59 h 81"/>
                <a:gd name="T4" fmla="*/ 0 w 97"/>
                <a:gd name="T5" fmla="*/ 81 h 81"/>
                <a:gd name="T6" fmla="*/ 3 w 97"/>
                <a:gd name="T7" fmla="*/ 59 h 81"/>
                <a:gd name="T8" fmla="*/ 41 w 97"/>
                <a:gd name="T9" fmla="*/ 46 h 81"/>
                <a:gd name="T10" fmla="*/ 11 w 97"/>
                <a:gd name="T11" fmla="*/ 19 h 81"/>
                <a:gd name="T12" fmla="*/ 14 w 97"/>
                <a:gd name="T13" fmla="*/ 0 h 81"/>
                <a:gd name="T14" fmla="*/ 59 w 97"/>
                <a:gd name="T15" fmla="*/ 41 h 81"/>
                <a:gd name="T16" fmla="*/ 97 w 97"/>
                <a:gd name="T17" fmla="*/ 49 h 81"/>
                <a:gd name="T18" fmla="*/ 91 w 97"/>
                <a:gd name="T19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1">
                  <a:moveTo>
                    <a:pt x="91" y="65"/>
                  </a:moveTo>
                  <a:lnTo>
                    <a:pt x="57" y="59"/>
                  </a:lnTo>
                  <a:lnTo>
                    <a:pt x="0" y="81"/>
                  </a:lnTo>
                  <a:lnTo>
                    <a:pt x="3" y="59"/>
                  </a:lnTo>
                  <a:lnTo>
                    <a:pt x="41" y="46"/>
                  </a:lnTo>
                  <a:lnTo>
                    <a:pt x="11" y="19"/>
                  </a:lnTo>
                  <a:lnTo>
                    <a:pt x="14" y="0"/>
                  </a:lnTo>
                  <a:lnTo>
                    <a:pt x="59" y="41"/>
                  </a:lnTo>
                  <a:lnTo>
                    <a:pt x="97" y="49"/>
                  </a:lnTo>
                  <a:lnTo>
                    <a:pt x="9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50"/>
            <p:cNvSpPr>
              <a:spLocks noEditPoints="1"/>
            </p:cNvSpPr>
            <p:nvPr/>
          </p:nvSpPr>
          <p:spPr bwMode="auto">
            <a:xfrm>
              <a:off x="2901950" y="2687638"/>
              <a:ext cx="1484313" cy="1490663"/>
            </a:xfrm>
            <a:custGeom>
              <a:avLst/>
              <a:gdLst>
                <a:gd name="T0" fmla="*/ 175 w 350"/>
                <a:gd name="T1" fmla="*/ 0 h 350"/>
                <a:gd name="T2" fmla="*/ 0 w 350"/>
                <a:gd name="T3" fmla="*/ 175 h 350"/>
                <a:gd name="T4" fmla="*/ 175 w 350"/>
                <a:gd name="T5" fmla="*/ 350 h 350"/>
                <a:gd name="T6" fmla="*/ 350 w 350"/>
                <a:gd name="T7" fmla="*/ 175 h 350"/>
                <a:gd name="T8" fmla="*/ 175 w 350"/>
                <a:gd name="T9" fmla="*/ 0 h 350"/>
                <a:gd name="T10" fmla="*/ 175 w 350"/>
                <a:gd name="T11" fmla="*/ 7 h 350"/>
                <a:gd name="T12" fmla="*/ 343 w 350"/>
                <a:gd name="T13" fmla="*/ 175 h 350"/>
                <a:gd name="T14" fmla="*/ 325 w 350"/>
                <a:gd name="T15" fmla="*/ 250 h 350"/>
                <a:gd name="T16" fmla="*/ 25 w 350"/>
                <a:gd name="T17" fmla="*/ 250 h 350"/>
                <a:gd name="T18" fmla="*/ 25 w 350"/>
                <a:gd name="T19" fmla="*/ 250 h 350"/>
                <a:gd name="T20" fmla="*/ 7 w 350"/>
                <a:gd name="T21" fmla="*/ 175 h 350"/>
                <a:gd name="T22" fmla="*/ 175 w 350"/>
                <a:gd name="T23" fmla="*/ 7 h 350"/>
                <a:gd name="T24" fmla="*/ 175 w 350"/>
                <a:gd name="T25" fmla="*/ 343 h 350"/>
                <a:gd name="T26" fmla="*/ 29 w 350"/>
                <a:gd name="T27" fmla="*/ 259 h 350"/>
                <a:gd name="T28" fmla="*/ 321 w 350"/>
                <a:gd name="T29" fmla="*/ 259 h 350"/>
                <a:gd name="T30" fmla="*/ 175 w 350"/>
                <a:gd name="T31" fmla="*/ 3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50">
                  <a:moveTo>
                    <a:pt x="175" y="0"/>
                  </a:moveTo>
                  <a:cubicBezTo>
                    <a:pt x="78" y="0"/>
                    <a:pt x="0" y="78"/>
                    <a:pt x="0" y="175"/>
                  </a:cubicBezTo>
                  <a:cubicBezTo>
                    <a:pt x="0" y="271"/>
                    <a:pt x="78" y="350"/>
                    <a:pt x="175" y="350"/>
                  </a:cubicBezTo>
                  <a:cubicBezTo>
                    <a:pt x="272" y="350"/>
                    <a:pt x="350" y="271"/>
                    <a:pt x="350" y="175"/>
                  </a:cubicBezTo>
                  <a:cubicBezTo>
                    <a:pt x="350" y="78"/>
                    <a:pt x="272" y="0"/>
                    <a:pt x="175" y="0"/>
                  </a:cubicBezTo>
                  <a:close/>
                  <a:moveTo>
                    <a:pt x="175" y="7"/>
                  </a:moveTo>
                  <a:cubicBezTo>
                    <a:pt x="268" y="7"/>
                    <a:pt x="343" y="82"/>
                    <a:pt x="343" y="175"/>
                  </a:cubicBezTo>
                  <a:cubicBezTo>
                    <a:pt x="343" y="202"/>
                    <a:pt x="337" y="228"/>
                    <a:pt x="3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13" y="228"/>
                    <a:pt x="7" y="202"/>
                    <a:pt x="7" y="175"/>
                  </a:cubicBezTo>
                  <a:cubicBezTo>
                    <a:pt x="7" y="82"/>
                    <a:pt x="82" y="7"/>
                    <a:pt x="175" y="7"/>
                  </a:cubicBezTo>
                  <a:close/>
                  <a:moveTo>
                    <a:pt x="175" y="343"/>
                  </a:moveTo>
                  <a:cubicBezTo>
                    <a:pt x="113" y="343"/>
                    <a:pt x="58" y="309"/>
                    <a:pt x="29" y="259"/>
                  </a:cubicBezTo>
                  <a:cubicBezTo>
                    <a:pt x="321" y="259"/>
                    <a:pt x="321" y="259"/>
                    <a:pt x="321" y="259"/>
                  </a:cubicBezTo>
                  <a:cubicBezTo>
                    <a:pt x="292" y="309"/>
                    <a:pt x="237" y="343"/>
                    <a:pt x="175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51"/>
            <p:cNvSpPr>
              <a:spLocks noEditPoints="1"/>
            </p:cNvSpPr>
            <p:nvPr/>
          </p:nvSpPr>
          <p:spPr bwMode="auto">
            <a:xfrm>
              <a:off x="3000375" y="2778125"/>
              <a:ext cx="1289050" cy="965200"/>
            </a:xfrm>
            <a:custGeom>
              <a:avLst/>
              <a:gdLst>
                <a:gd name="T0" fmla="*/ 256 w 304"/>
                <a:gd name="T1" fmla="*/ 187 h 227"/>
                <a:gd name="T2" fmla="*/ 171 w 304"/>
                <a:gd name="T3" fmla="*/ 200 h 227"/>
                <a:gd name="T4" fmla="*/ 203 w 304"/>
                <a:gd name="T5" fmla="*/ 152 h 227"/>
                <a:gd name="T6" fmla="*/ 232 w 304"/>
                <a:gd name="T7" fmla="*/ 167 h 227"/>
                <a:gd name="T8" fmla="*/ 252 w 304"/>
                <a:gd name="T9" fmla="*/ 152 h 227"/>
                <a:gd name="T10" fmla="*/ 281 w 304"/>
                <a:gd name="T11" fmla="*/ 167 h 227"/>
                <a:gd name="T12" fmla="*/ 294 w 304"/>
                <a:gd name="T13" fmla="*/ 152 h 227"/>
                <a:gd name="T14" fmla="*/ 263 w 304"/>
                <a:gd name="T15" fmla="*/ 131 h 227"/>
                <a:gd name="T16" fmla="*/ 194 w 304"/>
                <a:gd name="T17" fmla="*/ 86 h 227"/>
                <a:gd name="T18" fmla="*/ 110 w 304"/>
                <a:gd name="T19" fmla="*/ 86 h 227"/>
                <a:gd name="T20" fmla="*/ 49 w 304"/>
                <a:gd name="T21" fmla="*/ 116 h 227"/>
                <a:gd name="T22" fmla="*/ 10 w 304"/>
                <a:gd name="T23" fmla="*/ 137 h 227"/>
                <a:gd name="T24" fmla="*/ 26 w 304"/>
                <a:gd name="T25" fmla="*/ 163 h 227"/>
                <a:gd name="T26" fmla="*/ 60 w 304"/>
                <a:gd name="T27" fmla="*/ 136 h 227"/>
                <a:gd name="T28" fmla="*/ 75 w 304"/>
                <a:gd name="T29" fmla="*/ 163 h 227"/>
                <a:gd name="T30" fmla="*/ 109 w 304"/>
                <a:gd name="T31" fmla="*/ 135 h 227"/>
                <a:gd name="T32" fmla="*/ 131 w 304"/>
                <a:gd name="T33" fmla="*/ 151 h 227"/>
                <a:gd name="T34" fmla="*/ 134 w 304"/>
                <a:gd name="T35" fmla="*/ 200 h 227"/>
                <a:gd name="T36" fmla="*/ 48 w 304"/>
                <a:gd name="T37" fmla="*/ 187 h 227"/>
                <a:gd name="T38" fmla="*/ 0 w 304"/>
                <a:gd name="T39" fmla="*/ 204 h 227"/>
                <a:gd name="T40" fmla="*/ 106 w 304"/>
                <a:gd name="T41" fmla="*/ 206 h 227"/>
                <a:gd name="T42" fmla="*/ 199 w 304"/>
                <a:gd name="T43" fmla="*/ 206 h 227"/>
                <a:gd name="T44" fmla="*/ 304 w 304"/>
                <a:gd name="T45" fmla="*/ 204 h 227"/>
                <a:gd name="T46" fmla="*/ 220 w 304"/>
                <a:gd name="T47" fmla="*/ 86 h 227"/>
                <a:gd name="T48" fmla="*/ 216 w 304"/>
                <a:gd name="T49" fmla="*/ 133 h 227"/>
                <a:gd name="T50" fmla="*/ 220 w 304"/>
                <a:gd name="T51" fmla="*/ 86 h 227"/>
                <a:gd name="T52" fmla="*/ 71 w 304"/>
                <a:gd name="T53" fmla="*/ 115 h 227"/>
                <a:gd name="T54" fmla="*/ 101 w 304"/>
                <a:gd name="T55" fmla="*/ 104 h 227"/>
                <a:gd name="T56" fmla="*/ 160 w 304"/>
                <a:gd name="T57" fmla="*/ 118 h 227"/>
                <a:gd name="T58" fmla="*/ 147 w 304"/>
                <a:gd name="T59" fmla="*/ 92 h 227"/>
                <a:gd name="T60" fmla="*/ 117 w 304"/>
                <a:gd name="T61" fmla="*/ 117 h 227"/>
                <a:gd name="T62" fmla="*/ 194 w 304"/>
                <a:gd name="T63" fmla="*/ 134 h 227"/>
                <a:gd name="T64" fmla="*/ 175 w 304"/>
                <a:gd name="T65" fmla="*/ 1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227">
                  <a:moveTo>
                    <a:pt x="299" y="190"/>
                  </a:moveTo>
                  <a:cubicBezTo>
                    <a:pt x="275" y="209"/>
                    <a:pt x="256" y="187"/>
                    <a:pt x="256" y="187"/>
                  </a:cubicBezTo>
                  <a:cubicBezTo>
                    <a:pt x="225" y="217"/>
                    <a:pt x="199" y="189"/>
                    <a:pt x="199" y="189"/>
                  </a:cubicBezTo>
                  <a:cubicBezTo>
                    <a:pt x="180" y="203"/>
                    <a:pt x="171" y="200"/>
                    <a:pt x="171" y="200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10" y="167"/>
                    <a:pt x="210" y="167"/>
                    <a:pt x="210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25" y="152"/>
                    <a:pt x="225" y="152"/>
                    <a:pt x="225" y="152"/>
                  </a:cubicBezTo>
                  <a:cubicBezTo>
                    <a:pt x="252" y="152"/>
                    <a:pt x="252" y="152"/>
                    <a:pt x="252" y="152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81" y="167"/>
                    <a:pt x="281" y="167"/>
                    <a:pt x="281" y="167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94" y="152"/>
                    <a:pt x="294" y="152"/>
                    <a:pt x="294" y="152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63" y="131"/>
                    <a:pt x="263" y="131"/>
                    <a:pt x="263" y="131"/>
                  </a:cubicBezTo>
                  <a:cubicBezTo>
                    <a:pt x="225" y="54"/>
                    <a:pt x="225" y="54"/>
                    <a:pt x="225" y="54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37"/>
                    <a:pt x="10" y="137"/>
                    <a:pt x="10" y="137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4" y="200"/>
                    <a:pt x="134" y="200"/>
                    <a:pt x="134" y="200"/>
                  </a:cubicBezTo>
                  <a:cubicBezTo>
                    <a:pt x="123" y="202"/>
                    <a:pt x="106" y="188"/>
                    <a:pt x="106" y="188"/>
                  </a:cubicBezTo>
                  <a:cubicBezTo>
                    <a:pt x="75" y="217"/>
                    <a:pt x="48" y="187"/>
                    <a:pt x="48" y="187"/>
                  </a:cubicBezTo>
                  <a:cubicBezTo>
                    <a:pt x="28" y="209"/>
                    <a:pt x="5" y="191"/>
                    <a:pt x="5" y="191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25" y="220"/>
                    <a:pt x="48" y="205"/>
                    <a:pt x="48" y="205"/>
                  </a:cubicBezTo>
                  <a:cubicBezTo>
                    <a:pt x="81" y="226"/>
                    <a:pt x="106" y="206"/>
                    <a:pt x="106" y="206"/>
                  </a:cubicBezTo>
                  <a:cubicBezTo>
                    <a:pt x="138" y="227"/>
                    <a:pt x="152" y="207"/>
                    <a:pt x="152" y="207"/>
                  </a:cubicBezTo>
                  <a:cubicBezTo>
                    <a:pt x="173" y="226"/>
                    <a:pt x="199" y="206"/>
                    <a:pt x="199" y="206"/>
                  </a:cubicBezTo>
                  <a:cubicBezTo>
                    <a:pt x="225" y="226"/>
                    <a:pt x="255" y="205"/>
                    <a:pt x="255" y="205"/>
                  </a:cubicBezTo>
                  <a:cubicBezTo>
                    <a:pt x="281" y="221"/>
                    <a:pt x="304" y="204"/>
                    <a:pt x="304" y="204"/>
                  </a:cubicBezTo>
                  <a:lnTo>
                    <a:pt x="299" y="190"/>
                  </a:lnTo>
                  <a:close/>
                  <a:moveTo>
                    <a:pt x="220" y="86"/>
                  </a:moveTo>
                  <a:cubicBezTo>
                    <a:pt x="242" y="132"/>
                    <a:pt x="242" y="132"/>
                    <a:pt x="242" y="132"/>
                  </a:cubicBezTo>
                  <a:cubicBezTo>
                    <a:pt x="216" y="133"/>
                    <a:pt x="216" y="133"/>
                    <a:pt x="216" y="133"/>
                  </a:cubicBezTo>
                  <a:cubicBezTo>
                    <a:pt x="203" y="104"/>
                    <a:pt x="203" y="104"/>
                    <a:pt x="203" y="104"/>
                  </a:cubicBezTo>
                  <a:lnTo>
                    <a:pt x="220" y="86"/>
                  </a:lnTo>
                  <a:close/>
                  <a:moveTo>
                    <a:pt x="96" y="116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85" y="87"/>
                    <a:pt x="85" y="87"/>
                    <a:pt x="85" y="87"/>
                  </a:cubicBezTo>
                  <a:cubicBezTo>
                    <a:pt x="101" y="104"/>
                    <a:pt x="101" y="104"/>
                    <a:pt x="101" y="104"/>
                  </a:cubicBezTo>
                  <a:lnTo>
                    <a:pt x="96" y="116"/>
                  </a:lnTo>
                  <a:close/>
                  <a:moveTo>
                    <a:pt x="160" y="118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17" y="117"/>
                    <a:pt x="117" y="117"/>
                    <a:pt x="117" y="117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94" y="134"/>
                    <a:pt x="194" y="134"/>
                    <a:pt x="194" y="134"/>
                  </a:cubicBezTo>
                  <a:cubicBezTo>
                    <a:pt x="162" y="135"/>
                    <a:pt x="162" y="135"/>
                    <a:pt x="162" y="135"/>
                  </a:cubicBezTo>
                  <a:cubicBezTo>
                    <a:pt x="175" y="118"/>
                    <a:pt x="175" y="118"/>
                    <a:pt x="175" y="118"/>
                  </a:cubicBezTo>
                  <a:lnTo>
                    <a:pt x="160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52"/>
            <p:cNvSpPr/>
            <p:nvPr/>
          </p:nvSpPr>
          <p:spPr bwMode="auto">
            <a:xfrm>
              <a:off x="2749550" y="2994025"/>
              <a:ext cx="76200" cy="93663"/>
            </a:xfrm>
            <a:custGeom>
              <a:avLst/>
              <a:gdLst>
                <a:gd name="T0" fmla="*/ 15 w 18"/>
                <a:gd name="T1" fmla="*/ 21 h 22"/>
                <a:gd name="T2" fmla="*/ 17 w 18"/>
                <a:gd name="T3" fmla="*/ 20 h 22"/>
                <a:gd name="T4" fmla="*/ 16 w 18"/>
                <a:gd name="T5" fmla="*/ 14 h 22"/>
                <a:gd name="T6" fmla="*/ 9 w 18"/>
                <a:gd name="T7" fmla="*/ 2 h 22"/>
                <a:gd name="T8" fmla="*/ 1 w 18"/>
                <a:gd name="T9" fmla="*/ 0 h 22"/>
                <a:gd name="T10" fmla="*/ 0 w 18"/>
                <a:gd name="T11" fmla="*/ 2 h 22"/>
                <a:gd name="T12" fmla="*/ 6 w 18"/>
                <a:gd name="T13" fmla="*/ 7 h 22"/>
                <a:gd name="T14" fmla="*/ 13 w 18"/>
                <a:gd name="T15" fmla="*/ 16 h 22"/>
                <a:gd name="T16" fmla="*/ 15 w 1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2">
                  <a:moveTo>
                    <a:pt x="15" y="21"/>
                  </a:moveTo>
                  <a:cubicBezTo>
                    <a:pt x="15" y="21"/>
                    <a:pt x="17" y="22"/>
                    <a:pt x="17" y="20"/>
                  </a:cubicBezTo>
                  <a:cubicBezTo>
                    <a:pt x="17" y="20"/>
                    <a:pt x="18" y="16"/>
                    <a:pt x="16" y="14"/>
                  </a:cubicBezTo>
                  <a:cubicBezTo>
                    <a:pt x="16" y="14"/>
                    <a:pt x="10" y="6"/>
                    <a:pt x="9" y="2"/>
                  </a:cubicBezTo>
                  <a:cubicBezTo>
                    <a:pt x="9" y="2"/>
                    <a:pt x="8" y="0"/>
                    <a:pt x="1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1" y="3"/>
                    <a:pt x="4" y="2"/>
                    <a:pt x="6" y="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6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53"/>
            <p:cNvSpPr/>
            <p:nvPr/>
          </p:nvSpPr>
          <p:spPr bwMode="auto">
            <a:xfrm>
              <a:off x="2863850" y="3024188"/>
              <a:ext cx="55563" cy="76200"/>
            </a:xfrm>
            <a:custGeom>
              <a:avLst/>
              <a:gdLst>
                <a:gd name="T0" fmla="*/ 11 w 13"/>
                <a:gd name="T1" fmla="*/ 1 h 18"/>
                <a:gd name="T2" fmla="*/ 3 w 13"/>
                <a:gd name="T3" fmla="*/ 0 h 18"/>
                <a:gd name="T4" fmla="*/ 3 w 13"/>
                <a:gd name="T5" fmla="*/ 3 h 18"/>
                <a:gd name="T6" fmla="*/ 5 w 13"/>
                <a:gd name="T7" fmla="*/ 16 h 18"/>
                <a:gd name="T8" fmla="*/ 8 w 13"/>
                <a:gd name="T9" fmla="*/ 15 h 18"/>
                <a:gd name="T10" fmla="*/ 12 w 13"/>
                <a:gd name="T11" fmla="*/ 4 h 18"/>
                <a:gd name="T12" fmla="*/ 11 w 13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11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3" y="3"/>
                  </a:cubicBezTo>
                  <a:cubicBezTo>
                    <a:pt x="3" y="3"/>
                    <a:pt x="7" y="11"/>
                    <a:pt x="5" y="16"/>
                  </a:cubicBezTo>
                  <a:cubicBezTo>
                    <a:pt x="5" y="16"/>
                    <a:pt x="7" y="18"/>
                    <a:pt x="8" y="15"/>
                  </a:cubicBezTo>
                  <a:cubicBezTo>
                    <a:pt x="8" y="15"/>
                    <a:pt x="10" y="6"/>
                    <a:pt x="12" y="4"/>
                  </a:cubicBezTo>
                  <a:cubicBezTo>
                    <a:pt x="12" y="4"/>
                    <a:pt x="13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54"/>
            <p:cNvSpPr/>
            <p:nvPr/>
          </p:nvSpPr>
          <p:spPr bwMode="auto">
            <a:xfrm>
              <a:off x="2779713" y="3067050"/>
              <a:ext cx="80963" cy="157163"/>
            </a:xfrm>
            <a:custGeom>
              <a:avLst/>
              <a:gdLst>
                <a:gd name="T0" fmla="*/ 17 w 19"/>
                <a:gd name="T1" fmla="*/ 2 h 37"/>
                <a:gd name="T2" fmla="*/ 15 w 19"/>
                <a:gd name="T3" fmla="*/ 2 h 37"/>
                <a:gd name="T4" fmla="*/ 13 w 19"/>
                <a:gd name="T5" fmla="*/ 13 h 37"/>
                <a:gd name="T6" fmla="*/ 12 w 19"/>
                <a:gd name="T7" fmla="*/ 23 h 37"/>
                <a:gd name="T8" fmla="*/ 11 w 19"/>
                <a:gd name="T9" fmla="*/ 29 h 37"/>
                <a:gd name="T10" fmla="*/ 10 w 19"/>
                <a:gd name="T11" fmla="*/ 29 h 37"/>
                <a:gd name="T12" fmla="*/ 1 w 19"/>
                <a:gd name="T13" fmla="*/ 20 h 37"/>
                <a:gd name="T14" fmla="*/ 1 w 19"/>
                <a:gd name="T15" fmla="*/ 22 h 37"/>
                <a:gd name="T16" fmla="*/ 7 w 19"/>
                <a:gd name="T17" fmla="*/ 36 h 37"/>
                <a:gd name="T18" fmla="*/ 14 w 19"/>
                <a:gd name="T19" fmla="*/ 37 h 37"/>
                <a:gd name="T20" fmla="*/ 19 w 19"/>
                <a:gd name="T21" fmla="*/ 23 h 37"/>
                <a:gd name="T22" fmla="*/ 19 w 19"/>
                <a:gd name="T23" fmla="*/ 14 h 37"/>
                <a:gd name="T24" fmla="*/ 17 w 19"/>
                <a:gd name="T2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7">
                  <a:moveTo>
                    <a:pt x="17" y="2"/>
                  </a:moveTo>
                  <a:cubicBezTo>
                    <a:pt x="17" y="2"/>
                    <a:pt x="16" y="0"/>
                    <a:pt x="15" y="2"/>
                  </a:cubicBezTo>
                  <a:cubicBezTo>
                    <a:pt x="15" y="2"/>
                    <a:pt x="15" y="10"/>
                    <a:pt x="13" y="13"/>
                  </a:cubicBezTo>
                  <a:cubicBezTo>
                    <a:pt x="13" y="13"/>
                    <a:pt x="13" y="21"/>
                    <a:pt x="12" y="23"/>
                  </a:cubicBezTo>
                  <a:cubicBezTo>
                    <a:pt x="12" y="23"/>
                    <a:pt x="11" y="28"/>
                    <a:pt x="11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6" y="17"/>
                    <a:pt x="1" y="20"/>
                  </a:cubicBezTo>
                  <a:cubicBezTo>
                    <a:pt x="1" y="20"/>
                    <a:pt x="0" y="21"/>
                    <a:pt x="1" y="22"/>
                  </a:cubicBezTo>
                  <a:cubicBezTo>
                    <a:pt x="1" y="22"/>
                    <a:pt x="7" y="33"/>
                    <a:pt x="7" y="36"/>
                  </a:cubicBezTo>
                  <a:cubicBezTo>
                    <a:pt x="7" y="36"/>
                    <a:pt x="11" y="37"/>
                    <a:pt x="14" y="37"/>
                  </a:cubicBezTo>
                  <a:cubicBezTo>
                    <a:pt x="14" y="37"/>
                    <a:pt x="18" y="27"/>
                    <a:pt x="19" y="23"/>
                  </a:cubicBezTo>
                  <a:cubicBezTo>
                    <a:pt x="19" y="23"/>
                    <a:pt x="19" y="16"/>
                    <a:pt x="19" y="14"/>
                  </a:cubicBezTo>
                  <a:cubicBezTo>
                    <a:pt x="19" y="14"/>
                    <a:pt x="18" y="6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55"/>
            <p:cNvSpPr/>
            <p:nvPr/>
          </p:nvSpPr>
          <p:spPr bwMode="auto">
            <a:xfrm>
              <a:off x="3817938" y="2551113"/>
              <a:ext cx="263525" cy="128588"/>
            </a:xfrm>
            <a:custGeom>
              <a:avLst/>
              <a:gdLst>
                <a:gd name="T0" fmla="*/ 62 w 62"/>
                <a:gd name="T1" fmla="*/ 10 h 30"/>
                <a:gd name="T2" fmla="*/ 59 w 62"/>
                <a:gd name="T3" fmla="*/ 10 h 30"/>
                <a:gd name="T4" fmla="*/ 54 w 62"/>
                <a:gd name="T5" fmla="*/ 9 h 30"/>
                <a:gd name="T6" fmla="*/ 53 w 62"/>
                <a:gd name="T7" fmla="*/ 2 h 30"/>
                <a:gd name="T8" fmla="*/ 51 w 62"/>
                <a:gd name="T9" fmla="*/ 1 h 30"/>
                <a:gd name="T10" fmla="*/ 48 w 62"/>
                <a:gd name="T11" fmla="*/ 6 h 30"/>
                <a:gd name="T12" fmla="*/ 47 w 62"/>
                <a:gd name="T13" fmla="*/ 8 h 30"/>
                <a:gd name="T14" fmla="*/ 36 w 62"/>
                <a:gd name="T15" fmla="*/ 9 h 30"/>
                <a:gd name="T16" fmla="*/ 39 w 62"/>
                <a:gd name="T17" fmla="*/ 4 h 30"/>
                <a:gd name="T18" fmla="*/ 37 w 62"/>
                <a:gd name="T19" fmla="*/ 3 h 30"/>
                <a:gd name="T20" fmla="*/ 31 w 62"/>
                <a:gd name="T21" fmla="*/ 11 h 30"/>
                <a:gd name="T22" fmla="*/ 36 w 62"/>
                <a:gd name="T23" fmla="*/ 16 h 30"/>
                <a:gd name="T24" fmla="*/ 28 w 62"/>
                <a:gd name="T25" fmla="*/ 20 h 30"/>
                <a:gd name="T26" fmla="*/ 4 w 62"/>
                <a:gd name="T27" fmla="*/ 26 h 30"/>
                <a:gd name="T28" fmla="*/ 5 w 62"/>
                <a:gd name="T29" fmla="*/ 29 h 30"/>
                <a:gd name="T30" fmla="*/ 25 w 62"/>
                <a:gd name="T31" fmla="*/ 26 h 30"/>
                <a:gd name="T32" fmla="*/ 52 w 62"/>
                <a:gd name="T33" fmla="*/ 14 h 30"/>
                <a:gd name="T34" fmla="*/ 62 w 62"/>
                <a:gd name="T35" fmla="*/ 14 h 30"/>
                <a:gd name="T36" fmla="*/ 62 w 62"/>
                <a:gd name="T3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30">
                  <a:moveTo>
                    <a:pt x="62" y="10"/>
                  </a:moveTo>
                  <a:cubicBezTo>
                    <a:pt x="61" y="9"/>
                    <a:pt x="59" y="10"/>
                    <a:pt x="59" y="1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8"/>
                    <a:pt x="53" y="2"/>
                    <a:pt x="53" y="2"/>
                  </a:cubicBezTo>
                  <a:cubicBezTo>
                    <a:pt x="52" y="0"/>
                    <a:pt x="51" y="1"/>
                    <a:pt x="51" y="1"/>
                  </a:cubicBezTo>
                  <a:cubicBezTo>
                    <a:pt x="49" y="2"/>
                    <a:pt x="48" y="6"/>
                    <a:pt x="48" y="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9" y="4"/>
                    <a:pt x="39" y="4"/>
                  </a:cubicBezTo>
                  <a:cubicBezTo>
                    <a:pt x="41" y="2"/>
                    <a:pt x="37" y="3"/>
                    <a:pt x="37" y="3"/>
                  </a:cubicBezTo>
                  <a:cubicBezTo>
                    <a:pt x="32" y="6"/>
                    <a:pt x="31" y="11"/>
                    <a:pt x="31" y="11"/>
                  </a:cubicBezTo>
                  <a:cubicBezTo>
                    <a:pt x="31" y="16"/>
                    <a:pt x="35" y="16"/>
                    <a:pt x="36" y="16"/>
                  </a:cubicBezTo>
                  <a:cubicBezTo>
                    <a:pt x="35" y="16"/>
                    <a:pt x="28" y="20"/>
                    <a:pt x="28" y="20"/>
                  </a:cubicBezTo>
                  <a:cubicBezTo>
                    <a:pt x="18" y="26"/>
                    <a:pt x="4" y="26"/>
                    <a:pt x="4" y="26"/>
                  </a:cubicBezTo>
                  <a:cubicBezTo>
                    <a:pt x="0" y="28"/>
                    <a:pt x="5" y="29"/>
                    <a:pt x="5" y="29"/>
                  </a:cubicBezTo>
                  <a:cubicBezTo>
                    <a:pt x="9" y="30"/>
                    <a:pt x="25" y="26"/>
                    <a:pt x="25" y="26"/>
                  </a:cubicBezTo>
                  <a:cubicBezTo>
                    <a:pt x="49" y="21"/>
                    <a:pt x="52" y="14"/>
                    <a:pt x="52" y="14"/>
                  </a:cubicBezTo>
                  <a:cubicBezTo>
                    <a:pt x="56" y="15"/>
                    <a:pt x="62" y="14"/>
                    <a:pt x="62" y="14"/>
                  </a:cubicBezTo>
                  <a:lnTo>
                    <a:pt x="6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56"/>
            <p:cNvSpPr/>
            <p:nvPr/>
          </p:nvSpPr>
          <p:spPr bwMode="auto">
            <a:xfrm>
              <a:off x="3949700" y="2674938"/>
              <a:ext cx="80963" cy="77788"/>
            </a:xfrm>
            <a:custGeom>
              <a:avLst/>
              <a:gdLst>
                <a:gd name="T0" fmla="*/ 11 w 19"/>
                <a:gd name="T1" fmla="*/ 5 h 18"/>
                <a:gd name="T2" fmla="*/ 4 w 19"/>
                <a:gd name="T3" fmla="*/ 15 h 18"/>
                <a:gd name="T4" fmla="*/ 3 w 19"/>
                <a:gd name="T5" fmla="*/ 18 h 18"/>
                <a:gd name="T6" fmla="*/ 15 w 19"/>
                <a:gd name="T7" fmla="*/ 15 h 18"/>
                <a:gd name="T8" fmla="*/ 14 w 19"/>
                <a:gd name="T9" fmla="*/ 5 h 18"/>
                <a:gd name="T10" fmla="*/ 11 w 19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8">
                  <a:moveTo>
                    <a:pt x="11" y="5"/>
                  </a:moveTo>
                  <a:cubicBezTo>
                    <a:pt x="11" y="5"/>
                    <a:pt x="7" y="15"/>
                    <a:pt x="4" y="15"/>
                  </a:cubicBezTo>
                  <a:cubicBezTo>
                    <a:pt x="4" y="15"/>
                    <a:pt x="0" y="17"/>
                    <a:pt x="3" y="18"/>
                  </a:cubicBezTo>
                  <a:cubicBezTo>
                    <a:pt x="3" y="18"/>
                    <a:pt x="11" y="15"/>
                    <a:pt x="15" y="15"/>
                  </a:cubicBezTo>
                  <a:cubicBezTo>
                    <a:pt x="15" y="15"/>
                    <a:pt x="19" y="11"/>
                    <a:pt x="14" y="5"/>
                  </a:cubicBezTo>
                  <a:cubicBezTo>
                    <a:pt x="14" y="5"/>
                    <a:pt x="12" y="0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57"/>
            <p:cNvSpPr>
              <a:spLocks noEditPoints="1"/>
            </p:cNvSpPr>
            <p:nvPr/>
          </p:nvSpPr>
          <p:spPr bwMode="auto">
            <a:xfrm>
              <a:off x="4344988" y="3033713"/>
              <a:ext cx="279400" cy="177800"/>
            </a:xfrm>
            <a:custGeom>
              <a:avLst/>
              <a:gdLst>
                <a:gd name="T0" fmla="*/ 64 w 66"/>
                <a:gd name="T1" fmla="*/ 20 h 42"/>
                <a:gd name="T2" fmla="*/ 63 w 66"/>
                <a:gd name="T3" fmla="*/ 20 h 42"/>
                <a:gd name="T4" fmla="*/ 59 w 66"/>
                <a:gd name="T5" fmla="*/ 16 h 42"/>
                <a:gd name="T6" fmla="*/ 56 w 66"/>
                <a:gd name="T7" fmla="*/ 12 h 42"/>
                <a:gd name="T8" fmla="*/ 53 w 66"/>
                <a:gd name="T9" fmla="*/ 11 h 42"/>
                <a:gd name="T10" fmla="*/ 45 w 66"/>
                <a:gd name="T11" fmla="*/ 5 h 42"/>
                <a:gd name="T12" fmla="*/ 47 w 66"/>
                <a:gd name="T13" fmla="*/ 2 h 42"/>
                <a:gd name="T14" fmla="*/ 46 w 66"/>
                <a:gd name="T15" fmla="*/ 0 h 42"/>
                <a:gd name="T16" fmla="*/ 40 w 66"/>
                <a:gd name="T17" fmla="*/ 2 h 42"/>
                <a:gd name="T18" fmla="*/ 43 w 66"/>
                <a:gd name="T19" fmla="*/ 6 h 42"/>
                <a:gd name="T20" fmla="*/ 51 w 66"/>
                <a:gd name="T21" fmla="*/ 12 h 42"/>
                <a:gd name="T22" fmla="*/ 51 w 66"/>
                <a:gd name="T23" fmla="*/ 18 h 42"/>
                <a:gd name="T24" fmla="*/ 47 w 66"/>
                <a:gd name="T25" fmla="*/ 17 h 42"/>
                <a:gd name="T26" fmla="*/ 29 w 66"/>
                <a:gd name="T27" fmla="*/ 6 h 42"/>
                <a:gd name="T28" fmla="*/ 23 w 66"/>
                <a:gd name="T29" fmla="*/ 7 h 42"/>
                <a:gd name="T30" fmla="*/ 24 w 66"/>
                <a:gd name="T31" fmla="*/ 11 h 42"/>
                <a:gd name="T32" fmla="*/ 29 w 66"/>
                <a:gd name="T33" fmla="*/ 15 h 42"/>
                <a:gd name="T34" fmla="*/ 23 w 66"/>
                <a:gd name="T35" fmla="*/ 14 h 42"/>
                <a:gd name="T36" fmla="*/ 21 w 66"/>
                <a:gd name="T37" fmla="*/ 19 h 42"/>
                <a:gd name="T38" fmla="*/ 20 w 66"/>
                <a:gd name="T39" fmla="*/ 25 h 42"/>
                <a:gd name="T40" fmla="*/ 7 w 66"/>
                <a:gd name="T41" fmla="*/ 5 h 42"/>
                <a:gd name="T42" fmla="*/ 1 w 66"/>
                <a:gd name="T43" fmla="*/ 24 h 42"/>
                <a:gd name="T44" fmla="*/ 8 w 66"/>
                <a:gd name="T45" fmla="*/ 31 h 42"/>
                <a:gd name="T46" fmla="*/ 15 w 66"/>
                <a:gd name="T47" fmla="*/ 30 h 42"/>
                <a:gd name="T48" fmla="*/ 17 w 66"/>
                <a:gd name="T49" fmla="*/ 31 h 42"/>
                <a:gd name="T50" fmla="*/ 16 w 66"/>
                <a:gd name="T51" fmla="*/ 36 h 42"/>
                <a:gd name="T52" fmla="*/ 17 w 66"/>
                <a:gd name="T53" fmla="*/ 38 h 42"/>
                <a:gd name="T54" fmla="*/ 21 w 66"/>
                <a:gd name="T55" fmla="*/ 36 h 42"/>
                <a:gd name="T56" fmla="*/ 20 w 66"/>
                <a:gd name="T57" fmla="*/ 28 h 42"/>
                <a:gd name="T58" fmla="*/ 25 w 66"/>
                <a:gd name="T59" fmla="*/ 20 h 42"/>
                <a:gd name="T60" fmla="*/ 36 w 66"/>
                <a:gd name="T61" fmla="*/ 20 h 42"/>
                <a:gd name="T62" fmla="*/ 34 w 66"/>
                <a:gd name="T63" fmla="*/ 14 h 42"/>
                <a:gd name="T64" fmla="*/ 42 w 66"/>
                <a:gd name="T65" fmla="*/ 19 h 42"/>
                <a:gd name="T66" fmla="*/ 45 w 66"/>
                <a:gd name="T67" fmla="*/ 20 h 42"/>
                <a:gd name="T68" fmla="*/ 51 w 66"/>
                <a:gd name="T69" fmla="*/ 23 h 42"/>
                <a:gd name="T70" fmla="*/ 64 w 66"/>
                <a:gd name="T71" fmla="*/ 26 h 42"/>
                <a:gd name="T72" fmla="*/ 64 w 66"/>
                <a:gd name="T73" fmla="*/ 20 h 42"/>
                <a:gd name="T74" fmla="*/ 10 w 66"/>
                <a:gd name="T75" fmla="*/ 28 h 42"/>
                <a:gd name="T76" fmla="*/ 5 w 66"/>
                <a:gd name="T77" fmla="*/ 17 h 42"/>
                <a:gd name="T78" fmla="*/ 11 w 66"/>
                <a:gd name="T79" fmla="*/ 18 h 42"/>
                <a:gd name="T80" fmla="*/ 15 w 66"/>
                <a:gd name="T81" fmla="*/ 24 h 42"/>
                <a:gd name="T82" fmla="*/ 10 w 66"/>
                <a:gd name="T83" fmla="*/ 28 h 42"/>
                <a:gd name="T84" fmla="*/ 56 w 66"/>
                <a:gd name="T85" fmla="*/ 18 h 42"/>
                <a:gd name="T86" fmla="*/ 58 w 66"/>
                <a:gd name="T87" fmla="*/ 18 h 42"/>
                <a:gd name="T88" fmla="*/ 59 w 66"/>
                <a:gd name="T89" fmla="*/ 20 h 42"/>
                <a:gd name="T90" fmla="*/ 56 w 66"/>
                <a:gd name="T91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" h="42">
                  <a:moveTo>
                    <a:pt x="64" y="20"/>
                  </a:moveTo>
                  <a:cubicBezTo>
                    <a:pt x="63" y="20"/>
                    <a:pt x="63" y="20"/>
                    <a:pt x="63" y="2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5" y="17"/>
                    <a:pt x="56" y="12"/>
                  </a:cubicBezTo>
                  <a:cubicBezTo>
                    <a:pt x="56" y="12"/>
                    <a:pt x="56" y="11"/>
                    <a:pt x="53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3" y="3"/>
                    <a:pt x="47" y="2"/>
                  </a:cubicBezTo>
                  <a:cubicBezTo>
                    <a:pt x="47" y="2"/>
                    <a:pt x="51" y="1"/>
                    <a:pt x="46" y="0"/>
                  </a:cubicBezTo>
                  <a:cubicBezTo>
                    <a:pt x="46" y="0"/>
                    <a:pt x="40" y="1"/>
                    <a:pt x="40" y="2"/>
                  </a:cubicBezTo>
                  <a:cubicBezTo>
                    <a:pt x="40" y="2"/>
                    <a:pt x="39" y="7"/>
                    <a:pt x="43" y="6"/>
                  </a:cubicBezTo>
                  <a:cubicBezTo>
                    <a:pt x="43" y="6"/>
                    <a:pt x="50" y="11"/>
                    <a:pt x="51" y="12"/>
                  </a:cubicBezTo>
                  <a:cubicBezTo>
                    <a:pt x="51" y="12"/>
                    <a:pt x="50" y="16"/>
                    <a:pt x="51" y="18"/>
                  </a:cubicBezTo>
                  <a:cubicBezTo>
                    <a:pt x="51" y="18"/>
                    <a:pt x="50" y="19"/>
                    <a:pt x="47" y="17"/>
                  </a:cubicBezTo>
                  <a:cubicBezTo>
                    <a:pt x="47" y="17"/>
                    <a:pt x="29" y="9"/>
                    <a:pt x="29" y="6"/>
                  </a:cubicBezTo>
                  <a:cubicBezTo>
                    <a:pt x="29" y="6"/>
                    <a:pt x="25" y="6"/>
                    <a:pt x="23" y="7"/>
                  </a:cubicBezTo>
                  <a:cubicBezTo>
                    <a:pt x="23" y="7"/>
                    <a:pt x="23" y="11"/>
                    <a:pt x="24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7" y="16"/>
                    <a:pt x="23" y="14"/>
                  </a:cubicBezTo>
                  <a:cubicBezTo>
                    <a:pt x="23" y="14"/>
                    <a:pt x="18" y="15"/>
                    <a:pt x="21" y="19"/>
                  </a:cubicBezTo>
                  <a:cubicBezTo>
                    <a:pt x="21" y="19"/>
                    <a:pt x="23" y="23"/>
                    <a:pt x="20" y="25"/>
                  </a:cubicBezTo>
                  <a:cubicBezTo>
                    <a:pt x="20" y="25"/>
                    <a:pt x="20" y="16"/>
                    <a:pt x="7" y="5"/>
                  </a:cubicBezTo>
                  <a:cubicBezTo>
                    <a:pt x="7" y="5"/>
                    <a:pt x="3" y="6"/>
                    <a:pt x="1" y="24"/>
                  </a:cubicBezTo>
                  <a:cubicBezTo>
                    <a:pt x="1" y="24"/>
                    <a:pt x="0" y="32"/>
                    <a:pt x="8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29"/>
                    <a:pt x="17" y="31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4" y="37"/>
                    <a:pt x="17" y="38"/>
                  </a:cubicBezTo>
                  <a:cubicBezTo>
                    <a:pt x="17" y="38"/>
                    <a:pt x="19" y="42"/>
                    <a:pt x="21" y="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6" y="29"/>
                    <a:pt x="2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9" y="18"/>
                    <a:pt x="34" y="14"/>
                  </a:cubicBezTo>
                  <a:cubicBezTo>
                    <a:pt x="34" y="14"/>
                    <a:pt x="40" y="17"/>
                    <a:pt x="42" y="19"/>
                  </a:cubicBezTo>
                  <a:cubicBezTo>
                    <a:pt x="42" y="19"/>
                    <a:pt x="42" y="20"/>
                    <a:pt x="45" y="20"/>
                  </a:cubicBezTo>
                  <a:cubicBezTo>
                    <a:pt x="45" y="20"/>
                    <a:pt x="46" y="22"/>
                    <a:pt x="51" y="23"/>
                  </a:cubicBezTo>
                  <a:cubicBezTo>
                    <a:pt x="51" y="23"/>
                    <a:pt x="52" y="26"/>
                    <a:pt x="64" y="26"/>
                  </a:cubicBezTo>
                  <a:cubicBezTo>
                    <a:pt x="64" y="26"/>
                    <a:pt x="66" y="22"/>
                    <a:pt x="64" y="20"/>
                  </a:cubicBezTo>
                  <a:close/>
                  <a:moveTo>
                    <a:pt x="10" y="28"/>
                  </a:moveTo>
                  <a:cubicBezTo>
                    <a:pt x="2" y="28"/>
                    <a:pt x="5" y="17"/>
                    <a:pt x="5" y="17"/>
                  </a:cubicBezTo>
                  <a:cubicBezTo>
                    <a:pt x="5" y="11"/>
                    <a:pt x="11" y="18"/>
                    <a:pt x="11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9"/>
                    <a:pt x="10" y="28"/>
                    <a:pt x="10" y="28"/>
                  </a:cubicBezTo>
                  <a:close/>
                  <a:moveTo>
                    <a:pt x="56" y="18"/>
                  </a:moveTo>
                  <a:cubicBezTo>
                    <a:pt x="56" y="18"/>
                    <a:pt x="57" y="18"/>
                    <a:pt x="58" y="1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4" y="20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58"/>
            <p:cNvSpPr>
              <a:spLocks noEditPoints="1"/>
            </p:cNvSpPr>
            <p:nvPr/>
          </p:nvSpPr>
          <p:spPr bwMode="auto">
            <a:xfrm>
              <a:off x="3198813" y="2505075"/>
              <a:ext cx="123825" cy="268288"/>
            </a:xfrm>
            <a:custGeom>
              <a:avLst/>
              <a:gdLst>
                <a:gd name="T0" fmla="*/ 22 w 29"/>
                <a:gd name="T1" fmla="*/ 41 h 63"/>
                <a:gd name="T2" fmla="*/ 23 w 29"/>
                <a:gd name="T3" fmla="*/ 30 h 63"/>
                <a:gd name="T4" fmla="*/ 21 w 29"/>
                <a:gd name="T5" fmla="*/ 28 h 63"/>
                <a:gd name="T6" fmla="*/ 21 w 29"/>
                <a:gd name="T7" fmla="*/ 26 h 63"/>
                <a:gd name="T8" fmla="*/ 19 w 29"/>
                <a:gd name="T9" fmla="*/ 25 h 63"/>
                <a:gd name="T10" fmla="*/ 15 w 29"/>
                <a:gd name="T11" fmla="*/ 24 h 63"/>
                <a:gd name="T12" fmla="*/ 15 w 29"/>
                <a:gd name="T13" fmla="*/ 21 h 63"/>
                <a:gd name="T14" fmla="*/ 20 w 29"/>
                <a:gd name="T15" fmla="*/ 14 h 63"/>
                <a:gd name="T16" fmla="*/ 19 w 29"/>
                <a:gd name="T17" fmla="*/ 5 h 63"/>
                <a:gd name="T18" fmla="*/ 17 w 29"/>
                <a:gd name="T19" fmla="*/ 4 h 63"/>
                <a:gd name="T20" fmla="*/ 16 w 29"/>
                <a:gd name="T21" fmla="*/ 7 h 63"/>
                <a:gd name="T22" fmla="*/ 12 w 29"/>
                <a:gd name="T23" fmla="*/ 14 h 63"/>
                <a:gd name="T24" fmla="*/ 11 w 29"/>
                <a:gd name="T25" fmla="*/ 4 h 63"/>
                <a:gd name="T26" fmla="*/ 9 w 29"/>
                <a:gd name="T27" fmla="*/ 1 h 63"/>
                <a:gd name="T28" fmla="*/ 8 w 29"/>
                <a:gd name="T29" fmla="*/ 4 h 63"/>
                <a:gd name="T30" fmla="*/ 8 w 29"/>
                <a:gd name="T31" fmla="*/ 23 h 63"/>
                <a:gd name="T32" fmla="*/ 5 w 29"/>
                <a:gd name="T33" fmla="*/ 28 h 63"/>
                <a:gd name="T34" fmla="*/ 4 w 29"/>
                <a:gd name="T35" fmla="*/ 32 h 63"/>
                <a:gd name="T36" fmla="*/ 9 w 29"/>
                <a:gd name="T37" fmla="*/ 33 h 63"/>
                <a:gd name="T38" fmla="*/ 9 w 29"/>
                <a:gd name="T39" fmla="*/ 45 h 63"/>
                <a:gd name="T40" fmla="*/ 9 w 29"/>
                <a:gd name="T41" fmla="*/ 48 h 63"/>
                <a:gd name="T42" fmla="*/ 14 w 29"/>
                <a:gd name="T43" fmla="*/ 49 h 63"/>
                <a:gd name="T44" fmla="*/ 17 w 29"/>
                <a:gd name="T45" fmla="*/ 43 h 63"/>
                <a:gd name="T46" fmla="*/ 18 w 29"/>
                <a:gd name="T47" fmla="*/ 44 h 63"/>
                <a:gd name="T48" fmla="*/ 19 w 29"/>
                <a:gd name="T49" fmla="*/ 49 h 63"/>
                <a:gd name="T50" fmla="*/ 16 w 29"/>
                <a:gd name="T51" fmla="*/ 55 h 63"/>
                <a:gd name="T52" fmla="*/ 14 w 29"/>
                <a:gd name="T53" fmla="*/ 57 h 63"/>
                <a:gd name="T54" fmla="*/ 16 w 29"/>
                <a:gd name="T55" fmla="*/ 62 h 63"/>
                <a:gd name="T56" fmla="*/ 19 w 29"/>
                <a:gd name="T57" fmla="*/ 59 h 63"/>
                <a:gd name="T58" fmla="*/ 19 w 29"/>
                <a:gd name="T59" fmla="*/ 55 h 63"/>
                <a:gd name="T60" fmla="*/ 29 w 29"/>
                <a:gd name="T61" fmla="*/ 56 h 63"/>
                <a:gd name="T62" fmla="*/ 27 w 29"/>
                <a:gd name="T63" fmla="*/ 51 h 63"/>
                <a:gd name="T64" fmla="*/ 22 w 29"/>
                <a:gd name="T65" fmla="*/ 41 h 63"/>
                <a:gd name="T66" fmla="*/ 15 w 29"/>
                <a:gd name="T67" fmla="*/ 39 h 63"/>
                <a:gd name="T68" fmla="*/ 13 w 29"/>
                <a:gd name="T69" fmla="*/ 42 h 63"/>
                <a:gd name="T70" fmla="*/ 12 w 29"/>
                <a:gd name="T71" fmla="*/ 32 h 63"/>
                <a:gd name="T72" fmla="*/ 13 w 29"/>
                <a:gd name="T73" fmla="*/ 27 h 63"/>
                <a:gd name="T74" fmla="*/ 15 w 29"/>
                <a:gd name="T75" fmla="*/ 34 h 63"/>
                <a:gd name="T76" fmla="*/ 15 w 29"/>
                <a:gd name="T77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63">
                  <a:moveTo>
                    <a:pt x="22" y="41"/>
                  </a:moveTo>
                  <a:cubicBezTo>
                    <a:pt x="22" y="41"/>
                    <a:pt x="20" y="39"/>
                    <a:pt x="23" y="3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7" y="23"/>
                    <a:pt x="15" y="24"/>
                  </a:cubicBezTo>
                  <a:cubicBezTo>
                    <a:pt x="15" y="24"/>
                    <a:pt x="13" y="25"/>
                    <a:pt x="15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20" y="3"/>
                    <a:pt x="17" y="4"/>
                  </a:cubicBezTo>
                  <a:cubicBezTo>
                    <a:pt x="17" y="4"/>
                    <a:pt x="17" y="5"/>
                    <a:pt x="16" y="7"/>
                  </a:cubicBezTo>
                  <a:cubicBezTo>
                    <a:pt x="14" y="9"/>
                    <a:pt x="13" y="12"/>
                    <a:pt x="12" y="14"/>
                  </a:cubicBezTo>
                  <a:cubicBezTo>
                    <a:pt x="12" y="14"/>
                    <a:pt x="12" y="6"/>
                    <a:pt x="11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6" y="0"/>
                    <a:pt x="8" y="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29"/>
                    <a:pt x="4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8" y="43"/>
                    <a:pt x="18" y="4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7" y="54"/>
                    <a:pt x="16" y="55"/>
                  </a:cubicBezTo>
                  <a:cubicBezTo>
                    <a:pt x="16" y="55"/>
                    <a:pt x="16" y="55"/>
                    <a:pt x="14" y="57"/>
                  </a:cubicBezTo>
                  <a:cubicBezTo>
                    <a:pt x="14" y="57"/>
                    <a:pt x="10" y="62"/>
                    <a:pt x="16" y="62"/>
                  </a:cubicBezTo>
                  <a:cubicBezTo>
                    <a:pt x="16" y="62"/>
                    <a:pt x="19" y="63"/>
                    <a:pt x="19" y="59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6"/>
                    <a:pt x="29" y="54"/>
                    <a:pt x="27" y="51"/>
                  </a:cubicBezTo>
                  <a:lnTo>
                    <a:pt x="22" y="41"/>
                  </a:lnTo>
                  <a:close/>
                  <a:moveTo>
                    <a:pt x="15" y="39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29"/>
                    <a:pt x="13" y="27"/>
                    <a:pt x="13" y="27"/>
                  </a:cubicBezTo>
                  <a:cubicBezTo>
                    <a:pt x="14" y="29"/>
                    <a:pt x="15" y="34"/>
                    <a:pt x="15" y="34"/>
                  </a:cubicBezTo>
                  <a:cubicBezTo>
                    <a:pt x="15" y="37"/>
                    <a:pt x="15" y="39"/>
                    <a:pt x="1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59"/>
            <p:cNvSpPr/>
            <p:nvPr/>
          </p:nvSpPr>
          <p:spPr bwMode="auto">
            <a:xfrm>
              <a:off x="3297238" y="2679700"/>
              <a:ext cx="50800" cy="38100"/>
            </a:xfrm>
            <a:custGeom>
              <a:avLst/>
              <a:gdLst>
                <a:gd name="T0" fmla="*/ 9 w 12"/>
                <a:gd name="T1" fmla="*/ 0 h 9"/>
                <a:gd name="T2" fmla="*/ 3 w 12"/>
                <a:gd name="T3" fmla="*/ 1 h 9"/>
                <a:gd name="T4" fmla="*/ 3 w 12"/>
                <a:gd name="T5" fmla="*/ 3 h 9"/>
                <a:gd name="T6" fmla="*/ 9 w 12"/>
                <a:gd name="T7" fmla="*/ 6 h 9"/>
                <a:gd name="T8" fmla="*/ 12 w 12"/>
                <a:gd name="T9" fmla="*/ 5 h 9"/>
                <a:gd name="T10" fmla="*/ 12 w 12"/>
                <a:gd name="T11" fmla="*/ 2 h 9"/>
                <a:gd name="T12" fmla="*/ 9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3"/>
                    <a:pt x="3" y="3"/>
                  </a:cubicBezTo>
                  <a:cubicBezTo>
                    <a:pt x="3" y="3"/>
                    <a:pt x="7" y="4"/>
                    <a:pt x="9" y="6"/>
                  </a:cubicBezTo>
                  <a:cubicBezTo>
                    <a:pt x="9" y="6"/>
                    <a:pt x="11" y="9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60"/>
            <p:cNvSpPr/>
            <p:nvPr/>
          </p:nvSpPr>
          <p:spPr bwMode="auto">
            <a:xfrm>
              <a:off x="3398838" y="3876675"/>
              <a:ext cx="46038" cy="147638"/>
            </a:xfrm>
            <a:custGeom>
              <a:avLst/>
              <a:gdLst>
                <a:gd name="T0" fmla="*/ 19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4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9 w 29"/>
                <a:gd name="T13" fmla="*/ 93 h 93"/>
                <a:gd name="T14" fmla="*/ 19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9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9" y="93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61"/>
            <p:cNvSpPr/>
            <p:nvPr/>
          </p:nvSpPr>
          <p:spPr bwMode="auto">
            <a:xfrm>
              <a:off x="3822700" y="3876675"/>
              <a:ext cx="46038" cy="147638"/>
            </a:xfrm>
            <a:custGeom>
              <a:avLst/>
              <a:gdLst>
                <a:gd name="T0" fmla="*/ 16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1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6 w 29"/>
                <a:gd name="T13" fmla="*/ 93 h 93"/>
                <a:gd name="T14" fmla="*/ 16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6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6" y="93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62"/>
            <p:cNvSpPr>
              <a:spLocks noEditPoints="1"/>
            </p:cNvSpPr>
            <p:nvPr/>
          </p:nvSpPr>
          <p:spPr bwMode="auto">
            <a:xfrm>
              <a:off x="3521075" y="3876675"/>
              <a:ext cx="90488" cy="147638"/>
            </a:xfrm>
            <a:custGeom>
              <a:avLst/>
              <a:gdLst>
                <a:gd name="T0" fmla="*/ 16 w 21"/>
                <a:gd name="T1" fmla="*/ 10 h 35"/>
                <a:gd name="T2" fmla="*/ 16 w 21"/>
                <a:gd name="T3" fmla="*/ 13 h 35"/>
                <a:gd name="T4" fmla="*/ 15 w 21"/>
                <a:gd name="T5" fmla="*/ 16 h 35"/>
                <a:gd name="T6" fmla="*/ 11 w 21"/>
                <a:gd name="T7" fmla="*/ 17 h 35"/>
                <a:gd name="T8" fmla="*/ 9 w 21"/>
                <a:gd name="T9" fmla="*/ 17 h 35"/>
                <a:gd name="T10" fmla="*/ 7 w 21"/>
                <a:gd name="T11" fmla="*/ 16 h 35"/>
                <a:gd name="T12" fmla="*/ 5 w 21"/>
                <a:gd name="T13" fmla="*/ 14 h 35"/>
                <a:gd name="T14" fmla="*/ 5 w 21"/>
                <a:gd name="T15" fmla="*/ 11 h 35"/>
                <a:gd name="T16" fmla="*/ 5 w 21"/>
                <a:gd name="T17" fmla="*/ 8 h 35"/>
                <a:gd name="T18" fmla="*/ 7 w 21"/>
                <a:gd name="T19" fmla="*/ 6 h 35"/>
                <a:gd name="T20" fmla="*/ 8 w 21"/>
                <a:gd name="T21" fmla="*/ 5 h 35"/>
                <a:gd name="T22" fmla="*/ 11 w 21"/>
                <a:gd name="T23" fmla="*/ 4 h 35"/>
                <a:gd name="T24" fmla="*/ 14 w 21"/>
                <a:gd name="T25" fmla="*/ 5 h 35"/>
                <a:gd name="T26" fmla="*/ 16 w 21"/>
                <a:gd name="T27" fmla="*/ 7 h 35"/>
                <a:gd name="T28" fmla="*/ 16 w 21"/>
                <a:gd name="T29" fmla="*/ 10 h 35"/>
                <a:gd name="T30" fmla="*/ 16 w 21"/>
                <a:gd name="T31" fmla="*/ 23 h 35"/>
                <a:gd name="T32" fmla="*/ 16 w 21"/>
                <a:gd name="T33" fmla="*/ 25 h 35"/>
                <a:gd name="T34" fmla="*/ 15 w 21"/>
                <a:gd name="T35" fmla="*/ 27 h 35"/>
                <a:gd name="T36" fmla="*/ 14 w 21"/>
                <a:gd name="T37" fmla="*/ 29 h 35"/>
                <a:gd name="T38" fmla="*/ 12 w 21"/>
                <a:gd name="T39" fmla="*/ 30 h 35"/>
                <a:gd name="T40" fmla="*/ 9 w 21"/>
                <a:gd name="T41" fmla="*/ 30 h 35"/>
                <a:gd name="T42" fmla="*/ 7 w 21"/>
                <a:gd name="T43" fmla="*/ 29 h 35"/>
                <a:gd name="T44" fmla="*/ 5 w 21"/>
                <a:gd name="T45" fmla="*/ 28 h 35"/>
                <a:gd name="T46" fmla="*/ 5 w 21"/>
                <a:gd name="T47" fmla="*/ 26 h 35"/>
                <a:gd name="T48" fmla="*/ 0 w 21"/>
                <a:gd name="T49" fmla="*/ 26 h 35"/>
                <a:gd name="T50" fmla="*/ 1 w 21"/>
                <a:gd name="T51" fmla="*/ 28 h 35"/>
                <a:gd name="T52" fmla="*/ 2 w 21"/>
                <a:gd name="T53" fmla="*/ 31 h 35"/>
                <a:gd name="T54" fmla="*/ 4 w 21"/>
                <a:gd name="T55" fmla="*/ 33 h 35"/>
                <a:gd name="T56" fmla="*/ 7 w 21"/>
                <a:gd name="T57" fmla="*/ 34 h 35"/>
                <a:gd name="T58" fmla="*/ 10 w 21"/>
                <a:gd name="T59" fmla="*/ 35 h 35"/>
                <a:gd name="T60" fmla="*/ 14 w 21"/>
                <a:gd name="T61" fmla="*/ 34 h 35"/>
                <a:gd name="T62" fmla="*/ 17 w 21"/>
                <a:gd name="T63" fmla="*/ 33 h 35"/>
                <a:gd name="T64" fmla="*/ 19 w 21"/>
                <a:gd name="T65" fmla="*/ 31 h 35"/>
                <a:gd name="T66" fmla="*/ 20 w 21"/>
                <a:gd name="T67" fmla="*/ 28 h 35"/>
                <a:gd name="T68" fmla="*/ 21 w 21"/>
                <a:gd name="T69" fmla="*/ 25 h 35"/>
                <a:gd name="T70" fmla="*/ 21 w 21"/>
                <a:gd name="T71" fmla="*/ 21 h 35"/>
                <a:gd name="T72" fmla="*/ 21 w 21"/>
                <a:gd name="T73" fmla="*/ 11 h 35"/>
                <a:gd name="T74" fmla="*/ 20 w 21"/>
                <a:gd name="T75" fmla="*/ 7 h 35"/>
                <a:gd name="T76" fmla="*/ 19 w 21"/>
                <a:gd name="T77" fmla="*/ 3 h 35"/>
                <a:gd name="T78" fmla="*/ 15 w 21"/>
                <a:gd name="T79" fmla="*/ 1 h 35"/>
                <a:gd name="T80" fmla="*/ 10 w 21"/>
                <a:gd name="T81" fmla="*/ 0 h 35"/>
                <a:gd name="T82" fmla="*/ 7 w 21"/>
                <a:gd name="T83" fmla="*/ 0 h 35"/>
                <a:gd name="T84" fmla="*/ 3 w 21"/>
                <a:gd name="T85" fmla="*/ 2 h 35"/>
                <a:gd name="T86" fmla="*/ 1 w 21"/>
                <a:gd name="T87" fmla="*/ 5 h 35"/>
                <a:gd name="T88" fmla="*/ 1 w 21"/>
                <a:gd name="T89" fmla="*/ 8 h 35"/>
                <a:gd name="T90" fmla="*/ 0 w 21"/>
                <a:gd name="T91" fmla="*/ 11 h 35"/>
                <a:gd name="T92" fmla="*/ 1 w 21"/>
                <a:gd name="T93" fmla="*/ 16 h 35"/>
                <a:gd name="T94" fmla="*/ 3 w 21"/>
                <a:gd name="T95" fmla="*/ 19 h 35"/>
                <a:gd name="T96" fmla="*/ 6 w 21"/>
                <a:gd name="T97" fmla="*/ 21 h 35"/>
                <a:gd name="T98" fmla="*/ 11 w 21"/>
                <a:gd name="T99" fmla="*/ 21 h 35"/>
                <a:gd name="T100" fmla="*/ 13 w 21"/>
                <a:gd name="T101" fmla="*/ 21 h 35"/>
                <a:gd name="T102" fmla="*/ 15 w 21"/>
                <a:gd name="T103" fmla="*/ 21 h 35"/>
                <a:gd name="T104" fmla="*/ 16 w 21"/>
                <a:gd name="T105" fmla="*/ 20 h 35"/>
                <a:gd name="T106" fmla="*/ 16 w 21"/>
                <a:gd name="T107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35">
                  <a:moveTo>
                    <a:pt x="16" y="10"/>
                  </a:moveTo>
                  <a:cubicBezTo>
                    <a:pt x="16" y="11"/>
                    <a:pt x="16" y="12"/>
                    <a:pt x="16" y="13"/>
                  </a:cubicBezTo>
                  <a:cubicBezTo>
                    <a:pt x="16" y="14"/>
                    <a:pt x="15" y="15"/>
                    <a:pt x="15" y="16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6" y="15"/>
                    <a:pt x="6" y="15"/>
                    <a:pt x="5" y="14"/>
                  </a:cubicBezTo>
                  <a:cubicBezTo>
                    <a:pt x="5" y="13"/>
                    <a:pt x="5" y="12"/>
                    <a:pt x="5" y="11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4"/>
                    <a:pt x="13" y="5"/>
                    <a:pt x="14" y="5"/>
                  </a:cubicBezTo>
                  <a:cubicBezTo>
                    <a:pt x="15" y="6"/>
                    <a:pt x="15" y="6"/>
                    <a:pt x="16" y="7"/>
                  </a:cubicBezTo>
                  <a:cubicBezTo>
                    <a:pt x="16" y="8"/>
                    <a:pt x="16" y="9"/>
                    <a:pt x="16" y="10"/>
                  </a:cubicBezTo>
                  <a:close/>
                  <a:moveTo>
                    <a:pt x="16" y="23"/>
                  </a:moveTo>
                  <a:cubicBezTo>
                    <a:pt x="16" y="23"/>
                    <a:pt x="16" y="24"/>
                    <a:pt x="16" y="25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13" y="29"/>
                    <a:pt x="13" y="30"/>
                    <a:pt x="12" y="30"/>
                  </a:cubicBezTo>
                  <a:cubicBezTo>
                    <a:pt x="11" y="30"/>
                    <a:pt x="10" y="30"/>
                    <a:pt x="9" y="30"/>
                  </a:cubicBez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5" y="28"/>
                    <a:pt x="5" y="28"/>
                  </a:cubicBezTo>
                  <a:cubicBezTo>
                    <a:pt x="5" y="27"/>
                    <a:pt x="5" y="26"/>
                    <a:pt x="5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5" y="34"/>
                    <a:pt x="7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12" y="35"/>
                    <a:pt x="13" y="35"/>
                    <a:pt x="14" y="34"/>
                  </a:cubicBezTo>
                  <a:cubicBezTo>
                    <a:pt x="15" y="34"/>
                    <a:pt x="16" y="33"/>
                    <a:pt x="17" y="33"/>
                  </a:cubicBezTo>
                  <a:cubicBezTo>
                    <a:pt x="17" y="32"/>
                    <a:pt x="18" y="32"/>
                    <a:pt x="19" y="31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7"/>
                    <a:pt x="21" y="26"/>
                    <a:pt x="21" y="25"/>
                  </a:cubicBezTo>
                  <a:cubicBezTo>
                    <a:pt x="21" y="24"/>
                    <a:pt x="21" y="23"/>
                    <a:pt x="21" y="2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8"/>
                    <a:pt x="20" y="7"/>
                  </a:cubicBezTo>
                  <a:cubicBezTo>
                    <a:pt x="20" y="6"/>
                    <a:pt x="19" y="5"/>
                    <a:pt x="19" y="3"/>
                  </a:cubicBezTo>
                  <a:cubicBezTo>
                    <a:pt x="18" y="2"/>
                    <a:pt x="17" y="2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3" y="19"/>
                    <a:pt x="4" y="20"/>
                    <a:pt x="6" y="21"/>
                  </a:cubicBezTo>
                  <a:cubicBezTo>
                    <a:pt x="7" y="21"/>
                    <a:pt x="9" y="22"/>
                    <a:pt x="11" y="21"/>
                  </a:cubicBezTo>
                  <a:cubicBezTo>
                    <a:pt x="12" y="21"/>
                    <a:pt x="13" y="21"/>
                    <a:pt x="13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lnTo>
                    <a:pt x="1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63"/>
            <p:cNvSpPr>
              <a:spLocks noEditPoints="1"/>
            </p:cNvSpPr>
            <p:nvPr/>
          </p:nvSpPr>
          <p:spPr bwMode="auto">
            <a:xfrm>
              <a:off x="3675063" y="3871913"/>
              <a:ext cx="96838" cy="152400"/>
            </a:xfrm>
            <a:custGeom>
              <a:avLst/>
              <a:gdLst>
                <a:gd name="T0" fmla="*/ 18 w 23"/>
                <a:gd name="T1" fmla="*/ 20 h 36"/>
                <a:gd name="T2" fmla="*/ 17 w 23"/>
                <a:gd name="T3" fmla="*/ 24 h 36"/>
                <a:gd name="T4" fmla="*/ 16 w 23"/>
                <a:gd name="T5" fmla="*/ 28 h 36"/>
                <a:gd name="T6" fmla="*/ 14 w 23"/>
                <a:gd name="T7" fmla="*/ 30 h 36"/>
                <a:gd name="T8" fmla="*/ 11 w 23"/>
                <a:gd name="T9" fmla="*/ 31 h 36"/>
                <a:gd name="T10" fmla="*/ 8 w 23"/>
                <a:gd name="T11" fmla="*/ 30 h 36"/>
                <a:gd name="T12" fmla="*/ 6 w 23"/>
                <a:gd name="T13" fmla="*/ 28 h 36"/>
                <a:gd name="T14" fmla="*/ 5 w 23"/>
                <a:gd name="T15" fmla="*/ 24 h 36"/>
                <a:gd name="T16" fmla="*/ 4 w 23"/>
                <a:gd name="T17" fmla="*/ 18 h 36"/>
                <a:gd name="T18" fmla="*/ 4 w 23"/>
                <a:gd name="T19" fmla="*/ 15 h 36"/>
                <a:gd name="T20" fmla="*/ 5 w 23"/>
                <a:gd name="T21" fmla="*/ 12 h 36"/>
                <a:gd name="T22" fmla="*/ 6 w 23"/>
                <a:gd name="T23" fmla="*/ 8 h 36"/>
                <a:gd name="T24" fmla="*/ 8 w 23"/>
                <a:gd name="T25" fmla="*/ 6 h 36"/>
                <a:gd name="T26" fmla="*/ 11 w 23"/>
                <a:gd name="T27" fmla="*/ 5 h 36"/>
                <a:gd name="T28" fmla="*/ 14 w 23"/>
                <a:gd name="T29" fmla="*/ 6 h 36"/>
                <a:gd name="T30" fmla="*/ 16 w 23"/>
                <a:gd name="T31" fmla="*/ 8 h 36"/>
                <a:gd name="T32" fmla="*/ 17 w 23"/>
                <a:gd name="T33" fmla="*/ 12 h 36"/>
                <a:gd name="T34" fmla="*/ 18 w 23"/>
                <a:gd name="T35" fmla="*/ 17 h 36"/>
                <a:gd name="T36" fmla="*/ 18 w 23"/>
                <a:gd name="T37" fmla="*/ 20 h 36"/>
                <a:gd name="T38" fmla="*/ 22 w 23"/>
                <a:gd name="T39" fmla="*/ 15 h 36"/>
                <a:gd name="T40" fmla="*/ 22 w 23"/>
                <a:gd name="T41" fmla="*/ 10 h 36"/>
                <a:gd name="T42" fmla="*/ 20 w 23"/>
                <a:gd name="T43" fmla="*/ 6 h 36"/>
                <a:gd name="T44" fmla="*/ 18 w 23"/>
                <a:gd name="T45" fmla="*/ 3 h 36"/>
                <a:gd name="T46" fmla="*/ 14 w 23"/>
                <a:gd name="T47" fmla="*/ 1 h 36"/>
                <a:gd name="T48" fmla="*/ 11 w 23"/>
                <a:gd name="T49" fmla="*/ 0 h 36"/>
                <a:gd name="T50" fmla="*/ 7 w 23"/>
                <a:gd name="T51" fmla="*/ 1 h 36"/>
                <a:gd name="T52" fmla="*/ 4 w 23"/>
                <a:gd name="T53" fmla="*/ 4 h 36"/>
                <a:gd name="T54" fmla="*/ 1 w 23"/>
                <a:gd name="T55" fmla="*/ 7 h 36"/>
                <a:gd name="T56" fmla="*/ 0 w 23"/>
                <a:gd name="T57" fmla="*/ 11 h 36"/>
                <a:gd name="T58" fmla="*/ 0 w 23"/>
                <a:gd name="T59" fmla="*/ 15 h 36"/>
                <a:gd name="T60" fmla="*/ 0 w 23"/>
                <a:gd name="T61" fmla="*/ 20 h 36"/>
                <a:gd name="T62" fmla="*/ 0 w 23"/>
                <a:gd name="T63" fmla="*/ 25 h 36"/>
                <a:gd name="T64" fmla="*/ 1 w 23"/>
                <a:gd name="T65" fmla="*/ 29 h 36"/>
                <a:gd name="T66" fmla="*/ 3 w 23"/>
                <a:gd name="T67" fmla="*/ 32 h 36"/>
                <a:gd name="T68" fmla="*/ 7 w 23"/>
                <a:gd name="T69" fmla="*/ 35 h 36"/>
                <a:gd name="T70" fmla="*/ 11 w 23"/>
                <a:gd name="T71" fmla="*/ 36 h 36"/>
                <a:gd name="T72" fmla="*/ 15 w 23"/>
                <a:gd name="T73" fmla="*/ 35 h 36"/>
                <a:gd name="T74" fmla="*/ 18 w 23"/>
                <a:gd name="T75" fmla="*/ 33 h 36"/>
                <a:gd name="T76" fmla="*/ 20 w 23"/>
                <a:gd name="T77" fmla="*/ 31 h 36"/>
                <a:gd name="T78" fmla="*/ 22 w 23"/>
                <a:gd name="T79" fmla="*/ 27 h 36"/>
                <a:gd name="T80" fmla="*/ 22 w 23"/>
                <a:gd name="T81" fmla="*/ 23 h 36"/>
                <a:gd name="T82" fmla="*/ 23 w 23"/>
                <a:gd name="T83" fmla="*/ 20 h 36"/>
                <a:gd name="T84" fmla="*/ 22 w 23"/>
                <a:gd name="T8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36">
                  <a:moveTo>
                    <a:pt x="18" y="20"/>
                  </a:moveTo>
                  <a:cubicBezTo>
                    <a:pt x="18" y="21"/>
                    <a:pt x="18" y="22"/>
                    <a:pt x="17" y="24"/>
                  </a:cubicBezTo>
                  <a:cubicBezTo>
                    <a:pt x="17" y="25"/>
                    <a:pt x="17" y="27"/>
                    <a:pt x="16" y="28"/>
                  </a:cubicBezTo>
                  <a:cubicBezTo>
                    <a:pt x="16" y="29"/>
                    <a:pt x="15" y="30"/>
                    <a:pt x="14" y="30"/>
                  </a:cubicBezTo>
                  <a:cubicBezTo>
                    <a:pt x="13" y="31"/>
                    <a:pt x="12" y="31"/>
                    <a:pt x="11" y="31"/>
                  </a:cubicBezTo>
                  <a:cubicBezTo>
                    <a:pt x="10" y="31"/>
                    <a:pt x="9" y="31"/>
                    <a:pt x="8" y="30"/>
                  </a:cubicBezTo>
                  <a:cubicBezTo>
                    <a:pt x="7" y="29"/>
                    <a:pt x="6" y="29"/>
                    <a:pt x="6" y="28"/>
                  </a:cubicBezTo>
                  <a:cubicBezTo>
                    <a:pt x="5" y="27"/>
                    <a:pt x="5" y="25"/>
                    <a:pt x="5" y="24"/>
                  </a:cubicBezTo>
                  <a:cubicBezTo>
                    <a:pt x="4" y="22"/>
                    <a:pt x="4" y="21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5" y="11"/>
                    <a:pt x="5" y="10"/>
                    <a:pt x="6" y="8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2" y="5"/>
                    <a:pt x="13" y="6"/>
                    <a:pt x="14" y="6"/>
                  </a:cubicBezTo>
                  <a:cubicBezTo>
                    <a:pt x="15" y="7"/>
                    <a:pt x="15" y="7"/>
                    <a:pt x="16" y="8"/>
                  </a:cubicBezTo>
                  <a:cubicBezTo>
                    <a:pt x="17" y="9"/>
                    <a:pt x="17" y="10"/>
                    <a:pt x="17" y="12"/>
                  </a:cubicBezTo>
                  <a:cubicBezTo>
                    <a:pt x="18" y="13"/>
                    <a:pt x="18" y="15"/>
                    <a:pt x="18" y="17"/>
                  </a:cubicBezTo>
                  <a:cubicBezTo>
                    <a:pt x="18" y="18"/>
                    <a:pt x="18" y="19"/>
                    <a:pt x="18" y="20"/>
                  </a:cubicBezTo>
                  <a:close/>
                  <a:moveTo>
                    <a:pt x="22" y="15"/>
                  </a:move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1" y="7"/>
                    <a:pt x="20" y="6"/>
                  </a:cubicBezTo>
                  <a:cubicBezTo>
                    <a:pt x="20" y="5"/>
                    <a:pt x="19" y="4"/>
                    <a:pt x="18" y="3"/>
                  </a:cubicBezTo>
                  <a:cubicBezTo>
                    <a:pt x="17" y="2"/>
                    <a:pt x="16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8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4" y="34"/>
                    <a:pt x="5" y="34"/>
                    <a:pt x="7" y="35"/>
                  </a:cubicBezTo>
                  <a:cubicBezTo>
                    <a:pt x="8" y="35"/>
                    <a:pt x="10" y="36"/>
                    <a:pt x="11" y="36"/>
                  </a:cubicBezTo>
                  <a:cubicBezTo>
                    <a:pt x="13" y="36"/>
                    <a:pt x="14" y="35"/>
                    <a:pt x="15" y="35"/>
                  </a:cubicBezTo>
                  <a:cubicBezTo>
                    <a:pt x="16" y="35"/>
                    <a:pt x="17" y="34"/>
                    <a:pt x="18" y="33"/>
                  </a:cubicBezTo>
                  <a:cubicBezTo>
                    <a:pt x="19" y="33"/>
                    <a:pt x="20" y="32"/>
                    <a:pt x="20" y="31"/>
                  </a:cubicBezTo>
                  <a:cubicBezTo>
                    <a:pt x="21" y="30"/>
                    <a:pt x="21" y="28"/>
                    <a:pt x="22" y="27"/>
                  </a:cubicBezTo>
                  <a:cubicBezTo>
                    <a:pt x="22" y="26"/>
                    <a:pt x="22" y="25"/>
                    <a:pt x="22" y="23"/>
                  </a:cubicBezTo>
                  <a:cubicBezTo>
                    <a:pt x="22" y="21"/>
                    <a:pt x="23" y="20"/>
                    <a:pt x="23" y="20"/>
                  </a:cubicBezTo>
                  <a:cubicBezTo>
                    <a:pt x="23" y="18"/>
                    <a:pt x="23" y="16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 userDrawn="1"/>
        </p:nvSpPr>
        <p:spPr>
          <a:xfrm>
            <a:off x="0" y="6667501"/>
            <a:ext cx="12192000" cy="190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组合 69"/>
          <p:cNvGrpSpPr/>
          <p:nvPr userDrawn="1"/>
        </p:nvGrpSpPr>
        <p:grpSpPr>
          <a:xfrm>
            <a:off x="10220325" y="512763"/>
            <a:ext cx="1239777" cy="388521"/>
            <a:chOff x="2571750" y="2305050"/>
            <a:chExt cx="7107238" cy="2227263"/>
          </a:xfrm>
          <a:solidFill>
            <a:srgbClr val="9C0C15"/>
          </a:solidFill>
        </p:grpSpPr>
        <p:sp>
          <p:nvSpPr>
            <p:cNvPr id="71" name="Freeform 5"/>
            <p:cNvSpPr/>
            <p:nvPr/>
          </p:nvSpPr>
          <p:spPr bwMode="auto">
            <a:xfrm>
              <a:off x="5570538" y="2641600"/>
              <a:ext cx="169863" cy="527050"/>
            </a:xfrm>
            <a:custGeom>
              <a:avLst/>
              <a:gdLst>
                <a:gd name="T0" fmla="*/ 0 w 40"/>
                <a:gd name="T1" fmla="*/ 117 h 124"/>
                <a:gd name="T2" fmla="*/ 7 w 40"/>
                <a:gd name="T3" fmla="*/ 122 h 124"/>
                <a:gd name="T4" fmla="*/ 23 w 40"/>
                <a:gd name="T5" fmla="*/ 95 h 124"/>
                <a:gd name="T6" fmla="*/ 39 w 40"/>
                <a:gd name="T7" fmla="*/ 34 h 124"/>
                <a:gd name="T8" fmla="*/ 15 w 40"/>
                <a:gd name="T9" fmla="*/ 0 h 124"/>
                <a:gd name="T10" fmla="*/ 7 w 40"/>
                <a:gd name="T11" fmla="*/ 7 h 124"/>
                <a:gd name="T12" fmla="*/ 12 w 40"/>
                <a:gd name="T13" fmla="*/ 42 h 124"/>
                <a:gd name="T14" fmla="*/ 6 w 40"/>
                <a:gd name="T15" fmla="*/ 95 h 124"/>
                <a:gd name="T16" fmla="*/ 0 w 40"/>
                <a:gd name="T17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24">
                  <a:moveTo>
                    <a:pt x="0" y="117"/>
                  </a:moveTo>
                  <a:cubicBezTo>
                    <a:pt x="0" y="117"/>
                    <a:pt x="0" y="124"/>
                    <a:pt x="7" y="122"/>
                  </a:cubicBezTo>
                  <a:cubicBezTo>
                    <a:pt x="7" y="122"/>
                    <a:pt x="23" y="109"/>
                    <a:pt x="23" y="95"/>
                  </a:cubicBezTo>
                  <a:cubicBezTo>
                    <a:pt x="23" y="95"/>
                    <a:pt x="29" y="51"/>
                    <a:pt x="39" y="34"/>
                  </a:cubicBezTo>
                  <a:cubicBezTo>
                    <a:pt x="39" y="34"/>
                    <a:pt x="40" y="23"/>
                    <a:pt x="15" y="0"/>
                  </a:cubicBezTo>
                  <a:cubicBezTo>
                    <a:pt x="15" y="0"/>
                    <a:pt x="7" y="2"/>
                    <a:pt x="7" y="7"/>
                  </a:cubicBezTo>
                  <a:cubicBezTo>
                    <a:pt x="8" y="11"/>
                    <a:pt x="19" y="16"/>
                    <a:pt x="12" y="4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111"/>
                    <a:pt x="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"/>
            <p:cNvSpPr/>
            <p:nvPr/>
          </p:nvSpPr>
          <p:spPr bwMode="auto">
            <a:xfrm>
              <a:off x="5765800" y="3117850"/>
              <a:ext cx="325438" cy="336550"/>
            </a:xfrm>
            <a:custGeom>
              <a:avLst/>
              <a:gdLst>
                <a:gd name="T0" fmla="*/ 71 w 77"/>
                <a:gd name="T1" fmla="*/ 34 h 79"/>
                <a:gd name="T2" fmla="*/ 46 w 77"/>
                <a:gd name="T3" fmla="*/ 6 h 79"/>
                <a:gd name="T4" fmla="*/ 36 w 77"/>
                <a:gd name="T5" fmla="*/ 13 h 79"/>
                <a:gd name="T6" fmla="*/ 3 w 77"/>
                <a:gd name="T7" fmla="*/ 66 h 79"/>
                <a:gd name="T8" fmla="*/ 14 w 77"/>
                <a:gd name="T9" fmla="*/ 70 h 79"/>
                <a:gd name="T10" fmla="*/ 62 w 77"/>
                <a:gd name="T11" fmla="*/ 48 h 79"/>
                <a:gd name="T12" fmla="*/ 71 w 77"/>
                <a:gd name="T13" fmla="*/ 3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9">
                  <a:moveTo>
                    <a:pt x="71" y="34"/>
                  </a:move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34" y="0"/>
                    <a:pt x="36" y="13"/>
                  </a:cubicBezTo>
                  <a:cubicBezTo>
                    <a:pt x="36" y="13"/>
                    <a:pt x="24" y="55"/>
                    <a:pt x="3" y="66"/>
                  </a:cubicBezTo>
                  <a:cubicBezTo>
                    <a:pt x="3" y="66"/>
                    <a:pt x="0" y="79"/>
                    <a:pt x="14" y="70"/>
                  </a:cubicBezTo>
                  <a:cubicBezTo>
                    <a:pt x="14" y="70"/>
                    <a:pt x="51" y="47"/>
                    <a:pt x="62" y="48"/>
                  </a:cubicBezTo>
                  <a:cubicBezTo>
                    <a:pt x="62" y="48"/>
                    <a:pt x="77" y="44"/>
                    <a:pt x="7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"/>
            <p:cNvSpPr/>
            <p:nvPr/>
          </p:nvSpPr>
          <p:spPr bwMode="auto">
            <a:xfrm>
              <a:off x="5103813" y="3186113"/>
              <a:ext cx="619125" cy="506413"/>
            </a:xfrm>
            <a:custGeom>
              <a:avLst/>
              <a:gdLst>
                <a:gd name="T0" fmla="*/ 141 w 146"/>
                <a:gd name="T1" fmla="*/ 10 h 119"/>
                <a:gd name="T2" fmla="*/ 135 w 146"/>
                <a:gd name="T3" fmla="*/ 3 h 119"/>
                <a:gd name="T4" fmla="*/ 96 w 146"/>
                <a:gd name="T5" fmla="*/ 35 h 119"/>
                <a:gd name="T6" fmla="*/ 61 w 146"/>
                <a:gd name="T7" fmla="*/ 66 h 119"/>
                <a:gd name="T8" fmla="*/ 38 w 146"/>
                <a:gd name="T9" fmla="*/ 83 h 119"/>
                <a:gd name="T10" fmla="*/ 36 w 146"/>
                <a:gd name="T11" fmla="*/ 80 h 119"/>
                <a:gd name="T12" fmla="*/ 32 w 146"/>
                <a:gd name="T13" fmla="*/ 18 h 119"/>
                <a:gd name="T14" fmla="*/ 28 w 146"/>
                <a:gd name="T15" fmla="*/ 28 h 119"/>
                <a:gd name="T16" fmla="*/ 0 w 146"/>
                <a:gd name="T17" fmla="*/ 92 h 119"/>
                <a:gd name="T18" fmla="*/ 22 w 146"/>
                <a:gd name="T19" fmla="*/ 119 h 119"/>
                <a:gd name="T20" fmla="*/ 82 w 146"/>
                <a:gd name="T21" fmla="*/ 88 h 119"/>
                <a:gd name="T22" fmla="*/ 111 w 146"/>
                <a:gd name="T23" fmla="*/ 57 h 119"/>
                <a:gd name="T24" fmla="*/ 141 w 146"/>
                <a:gd name="T25" fmla="*/ 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19">
                  <a:moveTo>
                    <a:pt x="141" y="10"/>
                  </a:moveTo>
                  <a:cubicBezTo>
                    <a:pt x="141" y="10"/>
                    <a:pt x="146" y="0"/>
                    <a:pt x="135" y="3"/>
                  </a:cubicBezTo>
                  <a:cubicBezTo>
                    <a:pt x="135" y="3"/>
                    <a:pt x="112" y="32"/>
                    <a:pt x="96" y="35"/>
                  </a:cubicBezTo>
                  <a:cubicBezTo>
                    <a:pt x="96" y="35"/>
                    <a:pt x="71" y="61"/>
                    <a:pt x="61" y="66"/>
                  </a:cubicBezTo>
                  <a:cubicBezTo>
                    <a:pt x="61" y="66"/>
                    <a:pt x="41" y="78"/>
                    <a:pt x="38" y="83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80"/>
                    <a:pt x="58" y="28"/>
                    <a:pt x="32" y="18"/>
                  </a:cubicBezTo>
                  <a:cubicBezTo>
                    <a:pt x="32" y="18"/>
                    <a:pt x="27" y="20"/>
                    <a:pt x="28" y="28"/>
                  </a:cubicBezTo>
                  <a:cubicBezTo>
                    <a:pt x="28" y="28"/>
                    <a:pt x="12" y="85"/>
                    <a:pt x="0" y="92"/>
                  </a:cubicBezTo>
                  <a:cubicBezTo>
                    <a:pt x="0" y="92"/>
                    <a:pt x="10" y="109"/>
                    <a:pt x="22" y="119"/>
                  </a:cubicBezTo>
                  <a:cubicBezTo>
                    <a:pt x="22" y="119"/>
                    <a:pt x="68" y="98"/>
                    <a:pt x="82" y="88"/>
                  </a:cubicBezTo>
                  <a:cubicBezTo>
                    <a:pt x="82" y="88"/>
                    <a:pt x="105" y="66"/>
                    <a:pt x="111" y="57"/>
                  </a:cubicBezTo>
                  <a:cubicBezTo>
                    <a:pt x="111" y="57"/>
                    <a:pt x="134" y="26"/>
                    <a:pt x="1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8"/>
            <p:cNvSpPr/>
            <p:nvPr/>
          </p:nvSpPr>
          <p:spPr bwMode="auto">
            <a:xfrm>
              <a:off x="7410450" y="2632075"/>
              <a:ext cx="890588" cy="1108075"/>
            </a:xfrm>
            <a:custGeom>
              <a:avLst/>
              <a:gdLst>
                <a:gd name="T0" fmla="*/ 196 w 210"/>
                <a:gd name="T1" fmla="*/ 11 h 260"/>
                <a:gd name="T2" fmla="*/ 184 w 210"/>
                <a:gd name="T3" fmla="*/ 19 h 260"/>
                <a:gd name="T4" fmla="*/ 164 w 210"/>
                <a:gd name="T5" fmla="*/ 30 h 260"/>
                <a:gd name="T6" fmla="*/ 140 w 210"/>
                <a:gd name="T7" fmla="*/ 6 h 260"/>
                <a:gd name="T8" fmla="*/ 126 w 210"/>
                <a:gd name="T9" fmla="*/ 7 h 260"/>
                <a:gd name="T10" fmla="*/ 132 w 210"/>
                <a:gd name="T11" fmla="*/ 35 h 260"/>
                <a:gd name="T12" fmla="*/ 133 w 210"/>
                <a:gd name="T13" fmla="*/ 48 h 260"/>
                <a:gd name="T14" fmla="*/ 90 w 210"/>
                <a:gd name="T15" fmla="*/ 80 h 260"/>
                <a:gd name="T16" fmla="*/ 89 w 210"/>
                <a:gd name="T17" fmla="*/ 54 h 260"/>
                <a:gd name="T18" fmla="*/ 78 w 210"/>
                <a:gd name="T19" fmla="*/ 56 h 260"/>
                <a:gd name="T20" fmla="*/ 79 w 210"/>
                <a:gd name="T21" fmla="*/ 105 h 260"/>
                <a:gd name="T22" fmla="*/ 112 w 210"/>
                <a:gd name="T23" fmla="*/ 109 h 260"/>
                <a:gd name="T24" fmla="*/ 89 w 210"/>
                <a:gd name="T25" fmla="*/ 149 h 260"/>
                <a:gd name="T26" fmla="*/ 14 w 210"/>
                <a:gd name="T27" fmla="*/ 244 h 260"/>
                <a:gd name="T28" fmla="*/ 23 w 210"/>
                <a:gd name="T29" fmla="*/ 252 h 260"/>
                <a:gd name="T30" fmla="*/ 98 w 210"/>
                <a:gd name="T31" fmla="*/ 182 h 260"/>
                <a:gd name="T32" fmla="*/ 170 w 210"/>
                <a:gd name="T33" fmla="*/ 55 h 260"/>
                <a:gd name="T34" fmla="*/ 210 w 210"/>
                <a:gd name="T35" fmla="*/ 27 h 260"/>
                <a:gd name="T36" fmla="*/ 196 w 210"/>
                <a:gd name="T37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60">
                  <a:moveTo>
                    <a:pt x="196" y="11"/>
                  </a:moveTo>
                  <a:cubicBezTo>
                    <a:pt x="189" y="9"/>
                    <a:pt x="184" y="19"/>
                    <a:pt x="184" y="19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3"/>
                    <a:pt x="140" y="6"/>
                    <a:pt x="140" y="6"/>
                  </a:cubicBezTo>
                  <a:cubicBezTo>
                    <a:pt x="128" y="0"/>
                    <a:pt x="126" y="7"/>
                    <a:pt x="126" y="7"/>
                  </a:cubicBezTo>
                  <a:cubicBezTo>
                    <a:pt x="122" y="16"/>
                    <a:pt x="132" y="35"/>
                    <a:pt x="132" y="35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75" y="73"/>
                    <a:pt x="89" y="54"/>
                    <a:pt x="89" y="54"/>
                  </a:cubicBezTo>
                  <a:cubicBezTo>
                    <a:pt x="87" y="39"/>
                    <a:pt x="78" y="56"/>
                    <a:pt x="78" y="56"/>
                  </a:cubicBezTo>
                  <a:cubicBezTo>
                    <a:pt x="67" y="81"/>
                    <a:pt x="79" y="105"/>
                    <a:pt x="79" y="105"/>
                  </a:cubicBezTo>
                  <a:cubicBezTo>
                    <a:pt x="90" y="123"/>
                    <a:pt x="108" y="112"/>
                    <a:pt x="112" y="109"/>
                  </a:cubicBezTo>
                  <a:cubicBezTo>
                    <a:pt x="106" y="115"/>
                    <a:pt x="89" y="149"/>
                    <a:pt x="89" y="149"/>
                  </a:cubicBezTo>
                  <a:cubicBezTo>
                    <a:pt x="68" y="204"/>
                    <a:pt x="14" y="244"/>
                    <a:pt x="14" y="244"/>
                  </a:cubicBezTo>
                  <a:cubicBezTo>
                    <a:pt x="0" y="260"/>
                    <a:pt x="23" y="252"/>
                    <a:pt x="23" y="252"/>
                  </a:cubicBezTo>
                  <a:cubicBezTo>
                    <a:pt x="44" y="243"/>
                    <a:pt x="98" y="182"/>
                    <a:pt x="98" y="182"/>
                  </a:cubicBezTo>
                  <a:cubicBezTo>
                    <a:pt x="175" y="91"/>
                    <a:pt x="170" y="55"/>
                    <a:pt x="170" y="55"/>
                  </a:cubicBezTo>
                  <a:cubicBezTo>
                    <a:pt x="188" y="47"/>
                    <a:pt x="210" y="27"/>
                    <a:pt x="210" y="27"/>
                  </a:cubicBezTo>
                  <a:lnTo>
                    <a:pt x="19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9"/>
            <p:cNvSpPr/>
            <p:nvPr/>
          </p:nvSpPr>
          <p:spPr bwMode="auto">
            <a:xfrm>
              <a:off x="8166100" y="3233738"/>
              <a:ext cx="246063" cy="428625"/>
            </a:xfrm>
            <a:custGeom>
              <a:avLst/>
              <a:gdLst>
                <a:gd name="T0" fmla="*/ 9 w 58"/>
                <a:gd name="T1" fmla="*/ 23 h 101"/>
                <a:gd name="T2" fmla="*/ 9 w 58"/>
                <a:gd name="T3" fmla="*/ 86 h 101"/>
                <a:gd name="T4" fmla="*/ 14 w 58"/>
                <a:gd name="T5" fmla="*/ 96 h 101"/>
                <a:gd name="T6" fmla="*/ 51 w 58"/>
                <a:gd name="T7" fmla="*/ 50 h 101"/>
                <a:gd name="T8" fmla="*/ 21 w 58"/>
                <a:gd name="T9" fmla="*/ 11 h 101"/>
                <a:gd name="T10" fmla="*/ 9 w 58"/>
                <a:gd name="T11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01">
                  <a:moveTo>
                    <a:pt x="9" y="23"/>
                  </a:moveTo>
                  <a:cubicBezTo>
                    <a:pt x="9" y="23"/>
                    <a:pt x="23" y="73"/>
                    <a:pt x="9" y="86"/>
                  </a:cubicBezTo>
                  <a:cubicBezTo>
                    <a:pt x="9" y="86"/>
                    <a:pt x="0" y="101"/>
                    <a:pt x="14" y="96"/>
                  </a:cubicBezTo>
                  <a:cubicBezTo>
                    <a:pt x="14" y="96"/>
                    <a:pt x="35" y="62"/>
                    <a:pt x="51" y="50"/>
                  </a:cubicBezTo>
                  <a:cubicBezTo>
                    <a:pt x="51" y="50"/>
                    <a:pt x="58" y="24"/>
                    <a:pt x="21" y="11"/>
                  </a:cubicBezTo>
                  <a:cubicBezTo>
                    <a:pt x="21" y="11"/>
                    <a:pt x="1" y="0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0"/>
            <p:cNvSpPr>
              <a:spLocks noEditPoints="1"/>
            </p:cNvSpPr>
            <p:nvPr/>
          </p:nvSpPr>
          <p:spPr bwMode="auto">
            <a:xfrm>
              <a:off x="8755063" y="2305050"/>
              <a:ext cx="923925" cy="1587500"/>
            </a:xfrm>
            <a:custGeom>
              <a:avLst/>
              <a:gdLst>
                <a:gd name="T0" fmla="*/ 140 w 218"/>
                <a:gd name="T1" fmla="*/ 7 h 373"/>
                <a:gd name="T2" fmla="*/ 135 w 218"/>
                <a:gd name="T3" fmla="*/ 15 h 373"/>
                <a:gd name="T4" fmla="*/ 112 w 218"/>
                <a:gd name="T5" fmla="*/ 34 h 373"/>
                <a:gd name="T6" fmla="*/ 88 w 218"/>
                <a:gd name="T7" fmla="*/ 44 h 373"/>
                <a:gd name="T8" fmla="*/ 78 w 218"/>
                <a:gd name="T9" fmla="*/ 59 h 373"/>
                <a:gd name="T10" fmla="*/ 39 w 218"/>
                <a:gd name="T11" fmla="*/ 96 h 373"/>
                <a:gd name="T12" fmla="*/ 22 w 218"/>
                <a:gd name="T13" fmla="*/ 82 h 373"/>
                <a:gd name="T14" fmla="*/ 11 w 218"/>
                <a:gd name="T15" fmla="*/ 90 h 373"/>
                <a:gd name="T16" fmla="*/ 17 w 218"/>
                <a:gd name="T17" fmla="*/ 125 h 373"/>
                <a:gd name="T18" fmla="*/ 43 w 218"/>
                <a:gd name="T19" fmla="*/ 111 h 373"/>
                <a:gd name="T20" fmla="*/ 83 w 218"/>
                <a:gd name="T21" fmla="*/ 70 h 373"/>
                <a:gd name="T22" fmla="*/ 112 w 218"/>
                <a:gd name="T23" fmla="*/ 78 h 373"/>
                <a:gd name="T24" fmla="*/ 103 w 218"/>
                <a:gd name="T25" fmla="*/ 99 h 373"/>
                <a:gd name="T26" fmla="*/ 28 w 218"/>
                <a:gd name="T27" fmla="*/ 189 h 373"/>
                <a:gd name="T28" fmla="*/ 27 w 218"/>
                <a:gd name="T29" fmla="*/ 220 h 373"/>
                <a:gd name="T30" fmla="*/ 51 w 218"/>
                <a:gd name="T31" fmla="*/ 220 h 373"/>
                <a:gd name="T32" fmla="*/ 76 w 218"/>
                <a:gd name="T33" fmla="*/ 194 h 373"/>
                <a:gd name="T34" fmla="*/ 67 w 218"/>
                <a:gd name="T35" fmla="*/ 231 h 373"/>
                <a:gd name="T36" fmla="*/ 90 w 218"/>
                <a:gd name="T37" fmla="*/ 244 h 373"/>
                <a:gd name="T38" fmla="*/ 125 w 218"/>
                <a:gd name="T39" fmla="*/ 255 h 373"/>
                <a:gd name="T40" fmla="*/ 3 w 218"/>
                <a:gd name="T41" fmla="*/ 309 h 373"/>
                <a:gd name="T42" fmla="*/ 102 w 218"/>
                <a:gd name="T43" fmla="*/ 361 h 373"/>
                <a:gd name="T44" fmla="*/ 148 w 218"/>
                <a:gd name="T45" fmla="*/ 325 h 373"/>
                <a:gd name="T46" fmla="*/ 149 w 218"/>
                <a:gd name="T47" fmla="*/ 288 h 373"/>
                <a:gd name="T48" fmla="*/ 154 w 218"/>
                <a:gd name="T49" fmla="*/ 280 h 373"/>
                <a:gd name="T50" fmla="*/ 179 w 218"/>
                <a:gd name="T51" fmla="*/ 286 h 373"/>
                <a:gd name="T52" fmla="*/ 193 w 218"/>
                <a:gd name="T53" fmla="*/ 286 h 373"/>
                <a:gd name="T54" fmla="*/ 188 w 218"/>
                <a:gd name="T55" fmla="*/ 262 h 373"/>
                <a:gd name="T56" fmla="*/ 142 w 218"/>
                <a:gd name="T57" fmla="*/ 256 h 373"/>
                <a:gd name="T58" fmla="*/ 99 w 218"/>
                <a:gd name="T59" fmla="*/ 224 h 373"/>
                <a:gd name="T60" fmla="*/ 114 w 218"/>
                <a:gd name="T61" fmla="*/ 162 h 373"/>
                <a:gd name="T62" fmla="*/ 75 w 218"/>
                <a:gd name="T63" fmla="*/ 168 h 373"/>
                <a:gd name="T64" fmla="*/ 111 w 218"/>
                <a:gd name="T65" fmla="*/ 129 h 373"/>
                <a:gd name="T66" fmla="*/ 120 w 218"/>
                <a:gd name="T67" fmla="*/ 111 h 373"/>
                <a:gd name="T68" fmla="*/ 141 w 218"/>
                <a:gd name="T69" fmla="*/ 80 h 373"/>
                <a:gd name="T70" fmla="*/ 172 w 218"/>
                <a:gd name="T71" fmla="*/ 13 h 373"/>
                <a:gd name="T72" fmla="*/ 140 w 218"/>
                <a:gd name="T73" fmla="*/ 7 h 373"/>
                <a:gd name="T74" fmla="*/ 129 w 218"/>
                <a:gd name="T75" fmla="*/ 314 h 373"/>
                <a:gd name="T76" fmla="*/ 63 w 218"/>
                <a:gd name="T77" fmla="*/ 330 h 373"/>
                <a:gd name="T78" fmla="*/ 79 w 218"/>
                <a:gd name="T79" fmla="*/ 301 h 373"/>
                <a:gd name="T80" fmla="*/ 114 w 218"/>
                <a:gd name="T81" fmla="*/ 283 h 373"/>
                <a:gd name="T82" fmla="*/ 129 w 218"/>
                <a:gd name="T83" fmla="*/ 314 h 373"/>
                <a:gd name="T84" fmla="*/ 119 w 218"/>
                <a:gd name="T85" fmla="*/ 50 h 373"/>
                <a:gd name="T86" fmla="*/ 123 w 218"/>
                <a:gd name="T87" fmla="*/ 42 h 373"/>
                <a:gd name="T88" fmla="*/ 136 w 218"/>
                <a:gd name="T89" fmla="*/ 33 h 373"/>
                <a:gd name="T90" fmla="*/ 119 w 218"/>
                <a:gd name="T91" fmla="*/ 5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373">
                  <a:moveTo>
                    <a:pt x="140" y="7"/>
                  </a:moveTo>
                  <a:cubicBezTo>
                    <a:pt x="135" y="15"/>
                    <a:pt x="135" y="15"/>
                    <a:pt x="135" y="15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4"/>
                    <a:pt x="113" y="52"/>
                    <a:pt x="88" y="44"/>
                  </a:cubicBezTo>
                  <a:cubicBezTo>
                    <a:pt x="88" y="44"/>
                    <a:pt x="79" y="44"/>
                    <a:pt x="78" y="5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6"/>
                    <a:pt x="26" y="107"/>
                    <a:pt x="22" y="82"/>
                  </a:cubicBezTo>
                  <a:cubicBezTo>
                    <a:pt x="22" y="82"/>
                    <a:pt x="18" y="63"/>
                    <a:pt x="11" y="90"/>
                  </a:cubicBezTo>
                  <a:cubicBezTo>
                    <a:pt x="11" y="90"/>
                    <a:pt x="10" y="120"/>
                    <a:pt x="17" y="125"/>
                  </a:cubicBezTo>
                  <a:cubicBezTo>
                    <a:pt x="17" y="125"/>
                    <a:pt x="41" y="132"/>
                    <a:pt x="43" y="111"/>
                  </a:cubicBezTo>
                  <a:cubicBezTo>
                    <a:pt x="43" y="111"/>
                    <a:pt x="78" y="76"/>
                    <a:pt x="83" y="70"/>
                  </a:cubicBezTo>
                  <a:cubicBezTo>
                    <a:pt x="83" y="70"/>
                    <a:pt x="104" y="82"/>
                    <a:pt x="112" y="78"/>
                  </a:cubicBezTo>
                  <a:cubicBezTo>
                    <a:pt x="112" y="78"/>
                    <a:pt x="120" y="81"/>
                    <a:pt x="103" y="99"/>
                  </a:cubicBezTo>
                  <a:cubicBezTo>
                    <a:pt x="103" y="99"/>
                    <a:pt x="44" y="188"/>
                    <a:pt x="28" y="189"/>
                  </a:cubicBezTo>
                  <a:cubicBezTo>
                    <a:pt x="28" y="189"/>
                    <a:pt x="21" y="209"/>
                    <a:pt x="27" y="220"/>
                  </a:cubicBezTo>
                  <a:cubicBezTo>
                    <a:pt x="27" y="220"/>
                    <a:pt x="47" y="225"/>
                    <a:pt x="51" y="220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6" y="194"/>
                    <a:pt x="80" y="207"/>
                    <a:pt x="67" y="231"/>
                  </a:cubicBezTo>
                  <a:cubicBezTo>
                    <a:pt x="67" y="231"/>
                    <a:pt x="66" y="257"/>
                    <a:pt x="90" y="244"/>
                  </a:cubicBezTo>
                  <a:cubicBezTo>
                    <a:pt x="90" y="244"/>
                    <a:pt x="118" y="236"/>
                    <a:pt x="125" y="255"/>
                  </a:cubicBezTo>
                  <a:cubicBezTo>
                    <a:pt x="125" y="255"/>
                    <a:pt x="77" y="246"/>
                    <a:pt x="3" y="309"/>
                  </a:cubicBezTo>
                  <a:cubicBezTo>
                    <a:pt x="3" y="309"/>
                    <a:pt x="0" y="332"/>
                    <a:pt x="102" y="361"/>
                  </a:cubicBezTo>
                  <a:cubicBezTo>
                    <a:pt x="102" y="361"/>
                    <a:pt x="143" y="373"/>
                    <a:pt x="148" y="32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9" y="288"/>
                    <a:pt x="143" y="283"/>
                    <a:pt x="154" y="280"/>
                  </a:cubicBezTo>
                  <a:cubicBezTo>
                    <a:pt x="179" y="286"/>
                    <a:pt x="179" y="286"/>
                    <a:pt x="179" y="286"/>
                  </a:cubicBezTo>
                  <a:cubicBezTo>
                    <a:pt x="179" y="286"/>
                    <a:pt x="186" y="300"/>
                    <a:pt x="193" y="286"/>
                  </a:cubicBezTo>
                  <a:cubicBezTo>
                    <a:pt x="193" y="286"/>
                    <a:pt x="218" y="277"/>
                    <a:pt x="188" y="262"/>
                  </a:cubicBezTo>
                  <a:cubicBezTo>
                    <a:pt x="142" y="256"/>
                    <a:pt x="142" y="256"/>
                    <a:pt x="142" y="256"/>
                  </a:cubicBezTo>
                  <a:cubicBezTo>
                    <a:pt x="142" y="256"/>
                    <a:pt x="151" y="228"/>
                    <a:pt x="99" y="224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2"/>
                    <a:pt x="102" y="141"/>
                    <a:pt x="75" y="168"/>
                  </a:cubicBezTo>
                  <a:cubicBezTo>
                    <a:pt x="75" y="168"/>
                    <a:pt x="98" y="137"/>
                    <a:pt x="111" y="129"/>
                  </a:cubicBezTo>
                  <a:cubicBezTo>
                    <a:pt x="111" y="129"/>
                    <a:pt x="118" y="129"/>
                    <a:pt x="120" y="111"/>
                  </a:cubicBezTo>
                  <a:cubicBezTo>
                    <a:pt x="120" y="111"/>
                    <a:pt x="130" y="109"/>
                    <a:pt x="141" y="80"/>
                  </a:cubicBezTo>
                  <a:cubicBezTo>
                    <a:pt x="141" y="80"/>
                    <a:pt x="157" y="80"/>
                    <a:pt x="172" y="13"/>
                  </a:cubicBezTo>
                  <a:cubicBezTo>
                    <a:pt x="172" y="13"/>
                    <a:pt x="152" y="0"/>
                    <a:pt x="140" y="7"/>
                  </a:cubicBezTo>
                  <a:close/>
                  <a:moveTo>
                    <a:pt x="129" y="314"/>
                  </a:moveTo>
                  <a:cubicBezTo>
                    <a:pt x="123" y="356"/>
                    <a:pt x="63" y="330"/>
                    <a:pt x="63" y="330"/>
                  </a:cubicBezTo>
                  <a:cubicBezTo>
                    <a:pt x="32" y="324"/>
                    <a:pt x="79" y="301"/>
                    <a:pt x="79" y="301"/>
                  </a:cubicBezTo>
                  <a:cubicBezTo>
                    <a:pt x="114" y="283"/>
                    <a:pt x="114" y="283"/>
                    <a:pt x="114" y="283"/>
                  </a:cubicBezTo>
                  <a:cubicBezTo>
                    <a:pt x="145" y="270"/>
                    <a:pt x="129" y="314"/>
                    <a:pt x="129" y="314"/>
                  </a:cubicBezTo>
                  <a:close/>
                  <a:moveTo>
                    <a:pt x="119" y="50"/>
                  </a:moveTo>
                  <a:cubicBezTo>
                    <a:pt x="119" y="50"/>
                    <a:pt x="118" y="45"/>
                    <a:pt x="123" y="42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28" y="63"/>
                    <a:pt x="11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1"/>
            <p:cNvSpPr>
              <a:spLocks noEditPoints="1"/>
            </p:cNvSpPr>
            <p:nvPr/>
          </p:nvSpPr>
          <p:spPr bwMode="auto">
            <a:xfrm>
              <a:off x="6375400" y="2355850"/>
              <a:ext cx="836613" cy="1490663"/>
            </a:xfrm>
            <a:custGeom>
              <a:avLst/>
              <a:gdLst>
                <a:gd name="T0" fmla="*/ 115 w 197"/>
                <a:gd name="T1" fmla="*/ 250 h 350"/>
                <a:gd name="T2" fmla="*/ 144 w 197"/>
                <a:gd name="T3" fmla="*/ 194 h 350"/>
                <a:gd name="T4" fmla="*/ 141 w 197"/>
                <a:gd name="T5" fmla="*/ 178 h 350"/>
                <a:gd name="T6" fmla="*/ 145 w 197"/>
                <a:gd name="T7" fmla="*/ 168 h 350"/>
                <a:gd name="T8" fmla="*/ 137 w 197"/>
                <a:gd name="T9" fmla="*/ 162 h 350"/>
                <a:gd name="T10" fmla="*/ 119 w 197"/>
                <a:gd name="T11" fmla="*/ 145 h 350"/>
                <a:gd name="T12" fmla="*/ 129 w 197"/>
                <a:gd name="T13" fmla="*/ 132 h 350"/>
                <a:gd name="T14" fmla="*/ 171 w 197"/>
                <a:gd name="T15" fmla="*/ 107 h 350"/>
                <a:gd name="T16" fmla="*/ 191 w 197"/>
                <a:gd name="T17" fmla="*/ 60 h 350"/>
                <a:gd name="T18" fmla="*/ 181 w 197"/>
                <a:gd name="T19" fmla="*/ 46 h 350"/>
                <a:gd name="T20" fmla="*/ 168 w 197"/>
                <a:gd name="T21" fmla="*/ 62 h 350"/>
                <a:gd name="T22" fmla="*/ 133 w 197"/>
                <a:gd name="T23" fmla="*/ 90 h 350"/>
                <a:gd name="T24" fmla="*/ 151 w 197"/>
                <a:gd name="T25" fmla="*/ 35 h 350"/>
                <a:gd name="T26" fmla="*/ 149 w 197"/>
                <a:gd name="T27" fmla="*/ 15 h 350"/>
                <a:gd name="T28" fmla="*/ 137 w 197"/>
                <a:gd name="T29" fmla="*/ 30 h 350"/>
                <a:gd name="T30" fmla="*/ 90 w 197"/>
                <a:gd name="T31" fmla="*/ 123 h 350"/>
                <a:gd name="T32" fmla="*/ 60 w 197"/>
                <a:gd name="T33" fmla="*/ 138 h 350"/>
                <a:gd name="T34" fmla="*/ 45 w 197"/>
                <a:gd name="T35" fmla="*/ 154 h 350"/>
                <a:gd name="T36" fmla="*/ 69 w 197"/>
                <a:gd name="T37" fmla="*/ 173 h 350"/>
                <a:gd name="T38" fmla="*/ 41 w 197"/>
                <a:gd name="T39" fmla="*/ 234 h 350"/>
                <a:gd name="T40" fmla="*/ 32 w 197"/>
                <a:gd name="T41" fmla="*/ 251 h 350"/>
                <a:gd name="T42" fmla="*/ 52 w 197"/>
                <a:gd name="T43" fmla="*/ 265 h 350"/>
                <a:gd name="T44" fmla="*/ 85 w 197"/>
                <a:gd name="T45" fmla="*/ 246 h 350"/>
                <a:gd name="T46" fmla="*/ 88 w 197"/>
                <a:gd name="T47" fmla="*/ 253 h 350"/>
                <a:gd name="T48" fmla="*/ 78 w 197"/>
                <a:gd name="T49" fmla="*/ 281 h 350"/>
                <a:gd name="T50" fmla="*/ 48 w 197"/>
                <a:gd name="T51" fmla="*/ 302 h 350"/>
                <a:gd name="T52" fmla="*/ 34 w 197"/>
                <a:gd name="T53" fmla="*/ 306 h 350"/>
                <a:gd name="T54" fmla="*/ 31 w 197"/>
                <a:gd name="T55" fmla="*/ 339 h 350"/>
                <a:gd name="T56" fmla="*/ 51 w 197"/>
                <a:gd name="T57" fmla="*/ 332 h 350"/>
                <a:gd name="T58" fmla="*/ 65 w 197"/>
                <a:gd name="T59" fmla="*/ 309 h 350"/>
                <a:gd name="T60" fmla="*/ 108 w 197"/>
                <a:gd name="T61" fmla="*/ 342 h 350"/>
                <a:gd name="T62" fmla="*/ 115 w 197"/>
                <a:gd name="T63" fmla="*/ 309 h 350"/>
                <a:gd name="T64" fmla="*/ 115 w 197"/>
                <a:gd name="T65" fmla="*/ 250 h 350"/>
                <a:gd name="T66" fmla="*/ 85 w 197"/>
                <a:gd name="T67" fmla="*/ 220 h 350"/>
                <a:gd name="T68" fmla="*/ 66 w 197"/>
                <a:gd name="T69" fmla="*/ 232 h 350"/>
                <a:gd name="T70" fmla="*/ 82 w 197"/>
                <a:gd name="T71" fmla="*/ 178 h 350"/>
                <a:gd name="T72" fmla="*/ 106 w 197"/>
                <a:gd name="T73" fmla="*/ 154 h 350"/>
                <a:gd name="T74" fmla="*/ 95 w 197"/>
                <a:gd name="T75" fmla="*/ 197 h 350"/>
                <a:gd name="T76" fmla="*/ 85 w 197"/>
                <a:gd name="T77" fmla="*/ 22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350">
                  <a:moveTo>
                    <a:pt x="115" y="250"/>
                  </a:moveTo>
                  <a:cubicBezTo>
                    <a:pt x="115" y="250"/>
                    <a:pt x="109" y="233"/>
                    <a:pt x="144" y="194"/>
                  </a:cubicBezTo>
                  <a:cubicBezTo>
                    <a:pt x="141" y="178"/>
                    <a:pt x="141" y="178"/>
                    <a:pt x="141" y="178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62"/>
                    <a:pt x="136" y="145"/>
                    <a:pt x="119" y="145"/>
                  </a:cubicBezTo>
                  <a:cubicBezTo>
                    <a:pt x="119" y="145"/>
                    <a:pt x="110" y="143"/>
                    <a:pt x="129" y="132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7" y="52"/>
                    <a:pt x="181" y="46"/>
                  </a:cubicBezTo>
                  <a:cubicBezTo>
                    <a:pt x="181" y="46"/>
                    <a:pt x="179" y="56"/>
                    <a:pt x="168" y="62"/>
                  </a:cubicBezTo>
                  <a:cubicBezTo>
                    <a:pt x="157" y="67"/>
                    <a:pt x="141" y="81"/>
                    <a:pt x="133" y="90"/>
                  </a:cubicBezTo>
                  <a:cubicBezTo>
                    <a:pt x="133" y="90"/>
                    <a:pt x="150" y="45"/>
                    <a:pt x="151" y="35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38" y="0"/>
                    <a:pt x="137" y="30"/>
                  </a:cubicBezTo>
                  <a:cubicBezTo>
                    <a:pt x="90" y="123"/>
                    <a:pt x="90" y="123"/>
                    <a:pt x="90" y="123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60" y="138"/>
                    <a:pt x="32" y="132"/>
                    <a:pt x="45" y="154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41" y="234"/>
                    <a:pt x="41" y="234"/>
                    <a:pt x="41" y="234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85" y="246"/>
                    <a:pt x="85" y="246"/>
                    <a:pt x="85" y="246"/>
                  </a:cubicBezTo>
                  <a:cubicBezTo>
                    <a:pt x="85" y="246"/>
                    <a:pt x="89" y="246"/>
                    <a:pt x="88" y="253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78" y="281"/>
                    <a:pt x="56" y="303"/>
                    <a:pt x="48" y="302"/>
                  </a:cubicBezTo>
                  <a:cubicBezTo>
                    <a:pt x="48" y="302"/>
                    <a:pt x="45" y="302"/>
                    <a:pt x="34" y="306"/>
                  </a:cubicBezTo>
                  <a:cubicBezTo>
                    <a:pt x="34" y="306"/>
                    <a:pt x="0" y="323"/>
                    <a:pt x="31" y="339"/>
                  </a:cubicBezTo>
                  <a:cubicBezTo>
                    <a:pt x="31" y="339"/>
                    <a:pt x="41" y="350"/>
                    <a:pt x="51" y="332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108" y="342"/>
                    <a:pt x="108" y="342"/>
                    <a:pt x="108" y="342"/>
                  </a:cubicBezTo>
                  <a:cubicBezTo>
                    <a:pt x="108" y="342"/>
                    <a:pt x="117" y="330"/>
                    <a:pt x="115" y="309"/>
                  </a:cubicBezTo>
                  <a:lnTo>
                    <a:pt x="115" y="250"/>
                  </a:lnTo>
                  <a:close/>
                  <a:moveTo>
                    <a:pt x="85" y="220"/>
                  </a:moveTo>
                  <a:cubicBezTo>
                    <a:pt x="66" y="232"/>
                    <a:pt x="66" y="232"/>
                    <a:pt x="66" y="232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7" y="161"/>
                    <a:pt x="106" y="154"/>
                    <a:pt x="106" y="154"/>
                  </a:cubicBezTo>
                  <a:cubicBezTo>
                    <a:pt x="105" y="170"/>
                    <a:pt x="95" y="197"/>
                    <a:pt x="95" y="197"/>
                  </a:cubicBezTo>
                  <a:cubicBezTo>
                    <a:pt x="90" y="212"/>
                    <a:pt x="85" y="220"/>
                    <a:pt x="85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2"/>
            <p:cNvSpPr/>
            <p:nvPr/>
          </p:nvSpPr>
          <p:spPr bwMode="auto">
            <a:xfrm>
              <a:off x="6842125" y="3475038"/>
              <a:ext cx="296863" cy="265113"/>
            </a:xfrm>
            <a:custGeom>
              <a:avLst/>
              <a:gdLst>
                <a:gd name="T0" fmla="*/ 51 w 70"/>
                <a:gd name="T1" fmla="*/ 9 h 62"/>
                <a:gd name="T2" fmla="*/ 22 w 70"/>
                <a:gd name="T3" fmla="*/ 0 h 62"/>
                <a:gd name="T4" fmla="*/ 18 w 70"/>
                <a:gd name="T5" fmla="*/ 12 h 62"/>
                <a:gd name="T6" fmla="*/ 37 w 70"/>
                <a:gd name="T7" fmla="*/ 39 h 62"/>
                <a:gd name="T8" fmla="*/ 57 w 70"/>
                <a:gd name="T9" fmla="*/ 44 h 62"/>
                <a:gd name="T10" fmla="*/ 64 w 70"/>
                <a:gd name="T11" fmla="*/ 30 h 62"/>
                <a:gd name="T12" fmla="*/ 51 w 70"/>
                <a:gd name="T13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2">
                  <a:moveTo>
                    <a:pt x="51" y="9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0" y="1"/>
                    <a:pt x="18" y="12"/>
                  </a:cubicBezTo>
                  <a:cubicBezTo>
                    <a:pt x="18" y="12"/>
                    <a:pt x="32" y="27"/>
                    <a:pt x="37" y="39"/>
                  </a:cubicBezTo>
                  <a:cubicBezTo>
                    <a:pt x="37" y="39"/>
                    <a:pt x="42" y="62"/>
                    <a:pt x="57" y="4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70" y="17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3"/>
            <p:cNvSpPr/>
            <p:nvPr/>
          </p:nvSpPr>
          <p:spPr bwMode="auto">
            <a:xfrm>
              <a:off x="519271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0 w 39"/>
                <a:gd name="T11" fmla="*/ 50 h 50"/>
                <a:gd name="T12" fmla="*/ 7 w 39"/>
                <a:gd name="T13" fmla="*/ 48 h 50"/>
                <a:gd name="T14" fmla="*/ 4 w 39"/>
                <a:gd name="T15" fmla="*/ 50 h 50"/>
                <a:gd name="T16" fmla="*/ 2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2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0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4" y="49"/>
                    <a:pt x="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2" y="20"/>
                    <a:pt x="2" y="13"/>
                  </a:cubicBezTo>
                  <a:cubicBezTo>
                    <a:pt x="2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4"/>
            <p:cNvSpPr/>
            <p:nvPr/>
          </p:nvSpPr>
          <p:spPr bwMode="auto">
            <a:xfrm>
              <a:off x="5387975" y="4046538"/>
              <a:ext cx="249238" cy="204788"/>
            </a:xfrm>
            <a:custGeom>
              <a:avLst/>
              <a:gdLst>
                <a:gd name="T0" fmla="*/ 0 w 59"/>
                <a:gd name="T1" fmla="*/ 47 h 48"/>
                <a:gd name="T2" fmla="*/ 8 w 59"/>
                <a:gd name="T3" fmla="*/ 40 h 48"/>
                <a:gd name="T4" fmla="*/ 8 w 59"/>
                <a:gd name="T5" fmla="*/ 8 h 48"/>
                <a:gd name="T6" fmla="*/ 0 w 59"/>
                <a:gd name="T7" fmla="*/ 2 h 48"/>
                <a:gd name="T8" fmla="*/ 0 w 59"/>
                <a:gd name="T9" fmla="*/ 0 h 48"/>
                <a:gd name="T10" fmla="*/ 24 w 59"/>
                <a:gd name="T11" fmla="*/ 0 h 48"/>
                <a:gd name="T12" fmla="*/ 24 w 59"/>
                <a:gd name="T13" fmla="*/ 2 h 48"/>
                <a:gd name="T14" fmla="*/ 17 w 59"/>
                <a:gd name="T15" fmla="*/ 8 h 48"/>
                <a:gd name="T16" fmla="*/ 17 w 59"/>
                <a:gd name="T17" fmla="*/ 22 h 48"/>
                <a:gd name="T18" fmla="*/ 43 w 59"/>
                <a:gd name="T19" fmla="*/ 22 h 48"/>
                <a:gd name="T20" fmla="*/ 43 w 59"/>
                <a:gd name="T21" fmla="*/ 8 h 48"/>
                <a:gd name="T22" fmla="*/ 35 w 59"/>
                <a:gd name="T23" fmla="*/ 2 h 48"/>
                <a:gd name="T24" fmla="*/ 35 w 59"/>
                <a:gd name="T25" fmla="*/ 0 h 48"/>
                <a:gd name="T26" fmla="*/ 59 w 59"/>
                <a:gd name="T27" fmla="*/ 0 h 48"/>
                <a:gd name="T28" fmla="*/ 59 w 59"/>
                <a:gd name="T29" fmla="*/ 2 h 48"/>
                <a:gd name="T30" fmla="*/ 52 w 59"/>
                <a:gd name="T31" fmla="*/ 8 h 48"/>
                <a:gd name="T32" fmla="*/ 52 w 59"/>
                <a:gd name="T33" fmla="*/ 41 h 48"/>
                <a:gd name="T34" fmla="*/ 59 w 59"/>
                <a:gd name="T35" fmla="*/ 47 h 48"/>
                <a:gd name="T36" fmla="*/ 59 w 59"/>
                <a:gd name="T37" fmla="*/ 48 h 48"/>
                <a:gd name="T38" fmla="*/ 35 w 59"/>
                <a:gd name="T39" fmla="*/ 48 h 48"/>
                <a:gd name="T40" fmla="*/ 35 w 59"/>
                <a:gd name="T41" fmla="*/ 47 h 48"/>
                <a:gd name="T42" fmla="*/ 43 w 59"/>
                <a:gd name="T43" fmla="*/ 40 h 48"/>
                <a:gd name="T44" fmla="*/ 43 w 59"/>
                <a:gd name="T45" fmla="*/ 26 h 48"/>
                <a:gd name="T46" fmla="*/ 17 w 59"/>
                <a:gd name="T47" fmla="*/ 26 h 48"/>
                <a:gd name="T48" fmla="*/ 17 w 59"/>
                <a:gd name="T49" fmla="*/ 41 h 48"/>
                <a:gd name="T50" fmla="*/ 24 w 59"/>
                <a:gd name="T51" fmla="*/ 47 h 48"/>
                <a:gd name="T52" fmla="*/ 24 w 59"/>
                <a:gd name="T53" fmla="*/ 48 h 48"/>
                <a:gd name="T54" fmla="*/ 0 w 59"/>
                <a:gd name="T55" fmla="*/ 48 h 48"/>
                <a:gd name="T56" fmla="*/ 0 w 59"/>
                <a:gd name="T5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48">
                  <a:moveTo>
                    <a:pt x="0" y="47"/>
                  </a:moveTo>
                  <a:cubicBezTo>
                    <a:pt x="7" y="47"/>
                    <a:pt x="8" y="45"/>
                    <a:pt x="8" y="4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2" y="2"/>
                    <a:pt x="35" y="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3" y="2"/>
                    <a:pt x="52" y="3"/>
                    <a:pt x="52" y="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5"/>
                    <a:pt x="53" y="47"/>
                    <a:pt x="59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3" y="47"/>
                    <a:pt x="43" y="45"/>
                    <a:pt x="43" y="40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5"/>
                    <a:pt x="17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5"/>
            <p:cNvSpPr>
              <a:spLocks noEditPoints="1"/>
            </p:cNvSpPr>
            <p:nvPr/>
          </p:nvSpPr>
          <p:spPr bwMode="auto">
            <a:xfrm>
              <a:off x="5649913" y="4046538"/>
              <a:ext cx="258763" cy="204788"/>
            </a:xfrm>
            <a:custGeom>
              <a:avLst/>
              <a:gdLst>
                <a:gd name="T0" fmla="*/ 18 w 61"/>
                <a:gd name="T1" fmla="*/ 30 h 48"/>
                <a:gd name="T2" fmla="*/ 28 w 61"/>
                <a:gd name="T3" fmla="*/ 10 h 48"/>
                <a:gd name="T4" fmla="*/ 38 w 61"/>
                <a:gd name="T5" fmla="*/ 30 h 48"/>
                <a:gd name="T6" fmla="*/ 18 w 61"/>
                <a:gd name="T7" fmla="*/ 30 h 48"/>
                <a:gd name="T8" fmla="*/ 61 w 61"/>
                <a:gd name="T9" fmla="*/ 47 h 48"/>
                <a:gd name="T10" fmla="*/ 53 w 61"/>
                <a:gd name="T11" fmla="*/ 41 h 48"/>
                <a:gd name="T12" fmla="*/ 31 w 61"/>
                <a:gd name="T13" fmla="*/ 0 h 48"/>
                <a:gd name="T14" fmla="*/ 29 w 61"/>
                <a:gd name="T15" fmla="*/ 0 h 48"/>
                <a:gd name="T16" fmla="*/ 11 w 61"/>
                <a:gd name="T17" fmla="*/ 35 h 48"/>
                <a:gd name="T18" fmla="*/ 5 w 61"/>
                <a:gd name="T19" fmla="*/ 45 h 48"/>
                <a:gd name="T20" fmla="*/ 0 w 61"/>
                <a:gd name="T21" fmla="*/ 47 h 48"/>
                <a:gd name="T22" fmla="*/ 0 w 61"/>
                <a:gd name="T23" fmla="*/ 48 h 48"/>
                <a:gd name="T24" fmla="*/ 18 w 61"/>
                <a:gd name="T25" fmla="*/ 48 h 48"/>
                <a:gd name="T26" fmla="*/ 18 w 61"/>
                <a:gd name="T27" fmla="*/ 47 h 48"/>
                <a:gd name="T28" fmla="*/ 12 w 61"/>
                <a:gd name="T29" fmla="*/ 44 h 48"/>
                <a:gd name="T30" fmla="*/ 12 w 61"/>
                <a:gd name="T31" fmla="*/ 41 h 48"/>
                <a:gd name="T32" fmla="*/ 16 w 61"/>
                <a:gd name="T33" fmla="*/ 33 h 48"/>
                <a:gd name="T34" fmla="*/ 39 w 61"/>
                <a:gd name="T35" fmla="*/ 33 h 48"/>
                <a:gd name="T36" fmla="*/ 43 w 61"/>
                <a:gd name="T37" fmla="*/ 40 h 48"/>
                <a:gd name="T38" fmla="*/ 44 w 61"/>
                <a:gd name="T39" fmla="*/ 44 h 48"/>
                <a:gd name="T40" fmla="*/ 38 w 61"/>
                <a:gd name="T41" fmla="*/ 47 h 48"/>
                <a:gd name="T42" fmla="*/ 38 w 61"/>
                <a:gd name="T43" fmla="*/ 48 h 48"/>
                <a:gd name="T44" fmla="*/ 61 w 61"/>
                <a:gd name="T45" fmla="*/ 48 h 48"/>
                <a:gd name="T46" fmla="*/ 61 w 61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8">
                  <a:moveTo>
                    <a:pt x="18" y="3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30"/>
                    <a:pt x="38" y="30"/>
                    <a:pt x="38" y="30"/>
                  </a:cubicBezTo>
                  <a:lnTo>
                    <a:pt x="18" y="30"/>
                  </a:lnTo>
                  <a:close/>
                  <a:moveTo>
                    <a:pt x="61" y="47"/>
                  </a:moveTo>
                  <a:cubicBezTo>
                    <a:pt x="57" y="47"/>
                    <a:pt x="55" y="46"/>
                    <a:pt x="53" y="4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8"/>
                    <a:pt x="7" y="44"/>
                    <a:pt x="5" y="45"/>
                  </a:cubicBezTo>
                  <a:cubicBezTo>
                    <a:pt x="3" y="47"/>
                    <a:pt x="2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2" y="47"/>
                    <a:pt x="12" y="44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1"/>
                    <a:pt x="44" y="43"/>
                    <a:pt x="44" y="44"/>
                  </a:cubicBezTo>
                  <a:cubicBezTo>
                    <a:pt x="44" y="47"/>
                    <a:pt x="42" y="47"/>
                    <a:pt x="38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61" y="48"/>
                    <a:pt x="61" y="48"/>
                    <a:pt x="61" y="48"/>
                  </a:cubicBezTo>
                  <a:lnTo>
                    <a:pt x="6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6"/>
            <p:cNvSpPr/>
            <p:nvPr/>
          </p:nvSpPr>
          <p:spPr bwMode="auto">
            <a:xfrm>
              <a:off x="5918200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7"/>
            <p:cNvSpPr>
              <a:spLocks noEditPoints="1"/>
            </p:cNvSpPr>
            <p:nvPr/>
          </p:nvSpPr>
          <p:spPr bwMode="auto">
            <a:xfrm>
              <a:off x="6184900" y="4046538"/>
              <a:ext cx="246063" cy="204788"/>
            </a:xfrm>
            <a:custGeom>
              <a:avLst/>
              <a:gdLst>
                <a:gd name="T0" fmla="*/ 17 w 58"/>
                <a:gd name="T1" fmla="*/ 6 h 48"/>
                <a:gd name="T2" fmla="*/ 21 w 58"/>
                <a:gd name="T3" fmla="*/ 3 h 48"/>
                <a:gd name="T4" fmla="*/ 41 w 58"/>
                <a:gd name="T5" fmla="*/ 8 h 48"/>
                <a:gd name="T6" fmla="*/ 49 w 58"/>
                <a:gd name="T7" fmla="*/ 25 h 48"/>
                <a:gd name="T8" fmla="*/ 22 w 58"/>
                <a:gd name="T9" fmla="*/ 46 h 48"/>
                <a:gd name="T10" fmla="*/ 17 w 58"/>
                <a:gd name="T11" fmla="*/ 43 h 48"/>
                <a:gd name="T12" fmla="*/ 17 w 58"/>
                <a:gd name="T13" fmla="*/ 6 h 48"/>
                <a:gd name="T14" fmla="*/ 0 w 58"/>
                <a:gd name="T15" fmla="*/ 48 h 48"/>
                <a:gd name="T16" fmla="*/ 25 w 58"/>
                <a:gd name="T17" fmla="*/ 48 h 48"/>
                <a:gd name="T18" fmla="*/ 58 w 58"/>
                <a:gd name="T19" fmla="*/ 25 h 48"/>
                <a:gd name="T20" fmla="*/ 23 w 58"/>
                <a:gd name="T21" fmla="*/ 0 h 48"/>
                <a:gd name="T22" fmla="*/ 0 w 58"/>
                <a:gd name="T23" fmla="*/ 0 h 48"/>
                <a:gd name="T24" fmla="*/ 0 w 58"/>
                <a:gd name="T25" fmla="*/ 2 h 48"/>
                <a:gd name="T26" fmla="*/ 8 w 58"/>
                <a:gd name="T27" fmla="*/ 8 h 48"/>
                <a:gd name="T28" fmla="*/ 8 w 58"/>
                <a:gd name="T29" fmla="*/ 41 h 48"/>
                <a:gd name="T30" fmla="*/ 0 w 58"/>
                <a:gd name="T31" fmla="*/ 47 h 48"/>
                <a:gd name="T32" fmla="*/ 0 w 58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48">
                  <a:moveTo>
                    <a:pt x="17" y="6"/>
                  </a:moveTo>
                  <a:cubicBezTo>
                    <a:pt x="17" y="5"/>
                    <a:pt x="17" y="3"/>
                    <a:pt x="21" y="3"/>
                  </a:cubicBezTo>
                  <a:cubicBezTo>
                    <a:pt x="32" y="3"/>
                    <a:pt x="36" y="5"/>
                    <a:pt x="41" y="8"/>
                  </a:cubicBezTo>
                  <a:cubicBezTo>
                    <a:pt x="47" y="13"/>
                    <a:pt x="49" y="19"/>
                    <a:pt x="49" y="25"/>
                  </a:cubicBezTo>
                  <a:cubicBezTo>
                    <a:pt x="49" y="46"/>
                    <a:pt x="27" y="46"/>
                    <a:pt x="22" y="46"/>
                  </a:cubicBezTo>
                  <a:cubicBezTo>
                    <a:pt x="18" y="46"/>
                    <a:pt x="17" y="45"/>
                    <a:pt x="17" y="43"/>
                  </a:cubicBezTo>
                  <a:lnTo>
                    <a:pt x="17" y="6"/>
                  </a:lnTo>
                  <a:close/>
                  <a:moveTo>
                    <a:pt x="0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51" y="48"/>
                    <a:pt x="58" y="34"/>
                    <a:pt x="58" y="25"/>
                  </a:cubicBezTo>
                  <a:cubicBezTo>
                    <a:pt x="58" y="8"/>
                    <a:pt x="44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8" y="3"/>
                    <a:pt x="8" y="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6"/>
                    <a:pt x="7" y="47"/>
                    <a:pt x="0" y="47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8"/>
            <p:cNvSpPr>
              <a:spLocks noEditPoints="1"/>
            </p:cNvSpPr>
            <p:nvPr/>
          </p:nvSpPr>
          <p:spPr bwMode="auto">
            <a:xfrm>
              <a:off x="6456363" y="4041775"/>
              <a:ext cx="241300" cy="212725"/>
            </a:xfrm>
            <a:custGeom>
              <a:avLst/>
              <a:gdLst>
                <a:gd name="T0" fmla="*/ 29 w 57"/>
                <a:gd name="T1" fmla="*/ 48 h 50"/>
                <a:gd name="T2" fmla="*/ 10 w 57"/>
                <a:gd name="T3" fmla="*/ 25 h 50"/>
                <a:gd name="T4" fmla="*/ 29 w 57"/>
                <a:gd name="T5" fmla="*/ 3 h 50"/>
                <a:gd name="T6" fmla="*/ 47 w 57"/>
                <a:gd name="T7" fmla="*/ 25 h 50"/>
                <a:gd name="T8" fmla="*/ 29 w 57"/>
                <a:gd name="T9" fmla="*/ 48 h 50"/>
                <a:gd name="T10" fmla="*/ 29 w 57"/>
                <a:gd name="T11" fmla="*/ 50 h 50"/>
                <a:gd name="T12" fmla="*/ 57 w 57"/>
                <a:gd name="T13" fmla="*/ 26 h 50"/>
                <a:gd name="T14" fmla="*/ 29 w 57"/>
                <a:gd name="T15" fmla="*/ 0 h 50"/>
                <a:gd name="T16" fmla="*/ 0 w 57"/>
                <a:gd name="T17" fmla="*/ 26 h 50"/>
                <a:gd name="T18" fmla="*/ 29 w 57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0">
                  <a:moveTo>
                    <a:pt x="29" y="48"/>
                  </a:moveTo>
                  <a:cubicBezTo>
                    <a:pt x="19" y="48"/>
                    <a:pt x="10" y="41"/>
                    <a:pt x="10" y="25"/>
                  </a:cubicBezTo>
                  <a:cubicBezTo>
                    <a:pt x="10" y="9"/>
                    <a:pt x="20" y="3"/>
                    <a:pt x="29" y="3"/>
                  </a:cubicBezTo>
                  <a:cubicBezTo>
                    <a:pt x="38" y="3"/>
                    <a:pt x="47" y="9"/>
                    <a:pt x="47" y="25"/>
                  </a:cubicBezTo>
                  <a:cubicBezTo>
                    <a:pt x="47" y="41"/>
                    <a:pt x="38" y="48"/>
                    <a:pt x="29" y="48"/>
                  </a:cubicBezTo>
                  <a:close/>
                  <a:moveTo>
                    <a:pt x="29" y="50"/>
                  </a:moveTo>
                  <a:cubicBezTo>
                    <a:pt x="44" y="50"/>
                    <a:pt x="57" y="41"/>
                    <a:pt x="57" y="26"/>
                  </a:cubicBezTo>
                  <a:cubicBezTo>
                    <a:pt x="57" y="9"/>
                    <a:pt x="43" y="0"/>
                    <a:pt x="29" y="0"/>
                  </a:cubicBezTo>
                  <a:cubicBezTo>
                    <a:pt x="14" y="0"/>
                    <a:pt x="0" y="9"/>
                    <a:pt x="0" y="26"/>
                  </a:cubicBezTo>
                  <a:cubicBezTo>
                    <a:pt x="0" y="41"/>
                    <a:pt x="13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9"/>
            <p:cNvSpPr/>
            <p:nvPr/>
          </p:nvSpPr>
          <p:spPr bwMode="auto">
            <a:xfrm>
              <a:off x="6715125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3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1 w 60"/>
                <a:gd name="T15" fmla="*/ 47 h 49"/>
                <a:gd name="T16" fmla="*/ 21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9 w 60"/>
                <a:gd name="T23" fmla="*/ 38 h 49"/>
                <a:gd name="T24" fmla="*/ 9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9" y="46"/>
                    <a:pt x="9" y="3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0"/>
            <p:cNvSpPr/>
            <p:nvPr/>
          </p:nvSpPr>
          <p:spPr bwMode="auto">
            <a:xfrm>
              <a:off x="6991350" y="4041775"/>
              <a:ext cx="246063" cy="212725"/>
            </a:xfrm>
            <a:custGeom>
              <a:avLst/>
              <a:gdLst>
                <a:gd name="T0" fmla="*/ 58 w 58"/>
                <a:gd name="T1" fmla="*/ 25 h 50"/>
                <a:gd name="T2" fmla="*/ 52 w 58"/>
                <a:gd name="T3" fmla="*/ 31 h 50"/>
                <a:gd name="T4" fmla="*/ 52 w 58"/>
                <a:gd name="T5" fmla="*/ 45 h 50"/>
                <a:gd name="T6" fmla="*/ 31 w 58"/>
                <a:gd name="T7" fmla="*/ 50 h 50"/>
                <a:gd name="T8" fmla="*/ 7 w 58"/>
                <a:gd name="T9" fmla="*/ 43 h 50"/>
                <a:gd name="T10" fmla="*/ 0 w 58"/>
                <a:gd name="T11" fmla="*/ 25 h 50"/>
                <a:gd name="T12" fmla="*/ 29 w 58"/>
                <a:gd name="T13" fmla="*/ 0 h 50"/>
                <a:gd name="T14" fmla="*/ 45 w 58"/>
                <a:gd name="T15" fmla="*/ 3 h 50"/>
                <a:gd name="T16" fmla="*/ 49 w 58"/>
                <a:gd name="T17" fmla="*/ 0 h 50"/>
                <a:gd name="T18" fmla="*/ 51 w 58"/>
                <a:gd name="T19" fmla="*/ 0 h 50"/>
                <a:gd name="T20" fmla="*/ 52 w 58"/>
                <a:gd name="T21" fmla="*/ 16 h 50"/>
                <a:gd name="T22" fmla="*/ 50 w 58"/>
                <a:gd name="T23" fmla="*/ 16 h 50"/>
                <a:gd name="T24" fmla="*/ 31 w 58"/>
                <a:gd name="T25" fmla="*/ 3 h 50"/>
                <a:gd name="T26" fmla="*/ 9 w 58"/>
                <a:gd name="T27" fmla="*/ 26 h 50"/>
                <a:gd name="T28" fmla="*/ 32 w 58"/>
                <a:gd name="T29" fmla="*/ 48 h 50"/>
                <a:gd name="T30" fmla="*/ 44 w 58"/>
                <a:gd name="T31" fmla="*/ 43 h 50"/>
                <a:gd name="T32" fmla="*/ 44 w 58"/>
                <a:gd name="T33" fmla="*/ 32 h 50"/>
                <a:gd name="T34" fmla="*/ 36 w 58"/>
                <a:gd name="T35" fmla="*/ 25 h 50"/>
                <a:gd name="T36" fmla="*/ 36 w 58"/>
                <a:gd name="T37" fmla="*/ 24 h 50"/>
                <a:gd name="T38" fmla="*/ 58 w 58"/>
                <a:gd name="T39" fmla="*/ 24 h 50"/>
                <a:gd name="T40" fmla="*/ 58 w 58"/>
                <a:gd name="T41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0">
                  <a:moveTo>
                    <a:pt x="58" y="25"/>
                  </a:moveTo>
                  <a:cubicBezTo>
                    <a:pt x="55" y="25"/>
                    <a:pt x="52" y="26"/>
                    <a:pt x="52" y="3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6"/>
                    <a:pt x="41" y="50"/>
                    <a:pt x="31" y="50"/>
                  </a:cubicBezTo>
                  <a:cubicBezTo>
                    <a:pt x="23" y="50"/>
                    <a:pt x="13" y="48"/>
                    <a:pt x="7" y="43"/>
                  </a:cubicBezTo>
                  <a:cubicBezTo>
                    <a:pt x="2" y="38"/>
                    <a:pt x="0" y="34"/>
                    <a:pt x="0" y="2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8" y="0"/>
                    <a:pt x="42" y="3"/>
                    <a:pt x="45" y="3"/>
                  </a:cubicBezTo>
                  <a:cubicBezTo>
                    <a:pt x="46" y="3"/>
                    <a:pt x="48" y="2"/>
                    <a:pt x="4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7" y="11"/>
                    <a:pt x="43" y="3"/>
                    <a:pt x="31" y="3"/>
                  </a:cubicBezTo>
                  <a:cubicBezTo>
                    <a:pt x="22" y="3"/>
                    <a:pt x="9" y="8"/>
                    <a:pt x="9" y="26"/>
                  </a:cubicBezTo>
                  <a:cubicBezTo>
                    <a:pt x="9" y="39"/>
                    <a:pt x="19" y="48"/>
                    <a:pt x="32" y="48"/>
                  </a:cubicBezTo>
                  <a:cubicBezTo>
                    <a:pt x="38" y="48"/>
                    <a:pt x="44" y="46"/>
                    <a:pt x="44" y="4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26"/>
                    <a:pt x="42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5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1"/>
            <p:cNvSpPr/>
            <p:nvPr/>
          </p:nvSpPr>
          <p:spPr bwMode="auto">
            <a:xfrm>
              <a:off x="73390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30 h 49"/>
                <a:gd name="T6" fmla="*/ 30 w 60"/>
                <a:gd name="T7" fmla="*/ 49 h 49"/>
                <a:gd name="T8" fmla="*/ 8 w 60"/>
                <a:gd name="T9" fmla="*/ 31 h 49"/>
                <a:gd name="T10" fmla="*/ 8 w 60"/>
                <a:gd name="T11" fmla="*/ 8 h 49"/>
                <a:gd name="T12" fmla="*/ 0 w 60"/>
                <a:gd name="T13" fmla="*/ 2 h 49"/>
                <a:gd name="T14" fmla="*/ 0 w 60"/>
                <a:gd name="T15" fmla="*/ 0 h 49"/>
                <a:gd name="T16" fmla="*/ 25 w 60"/>
                <a:gd name="T17" fmla="*/ 0 h 49"/>
                <a:gd name="T18" fmla="*/ 25 w 60"/>
                <a:gd name="T19" fmla="*/ 2 h 49"/>
                <a:gd name="T20" fmla="*/ 17 w 60"/>
                <a:gd name="T21" fmla="*/ 8 h 49"/>
                <a:gd name="T22" fmla="*/ 17 w 60"/>
                <a:gd name="T23" fmla="*/ 32 h 49"/>
                <a:gd name="T24" fmla="*/ 32 w 60"/>
                <a:gd name="T25" fmla="*/ 46 h 49"/>
                <a:gd name="T26" fmla="*/ 46 w 60"/>
                <a:gd name="T27" fmla="*/ 41 h 49"/>
                <a:gd name="T28" fmla="*/ 48 w 60"/>
                <a:gd name="T29" fmla="*/ 31 h 49"/>
                <a:gd name="T30" fmla="*/ 48 w 60"/>
                <a:gd name="T31" fmla="*/ 11 h 49"/>
                <a:gd name="T32" fmla="*/ 40 w 60"/>
                <a:gd name="T33" fmla="*/ 2 h 49"/>
                <a:gd name="T34" fmla="*/ 40 w 60"/>
                <a:gd name="T35" fmla="*/ 0 h 49"/>
                <a:gd name="T36" fmla="*/ 60 w 60"/>
                <a:gd name="T37" fmla="*/ 0 h 49"/>
                <a:gd name="T38" fmla="*/ 60 w 60"/>
                <a:gd name="T3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4" y="2"/>
                    <a:pt x="52" y="4"/>
                    <a:pt x="52" y="1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6"/>
                    <a:pt x="52" y="49"/>
                    <a:pt x="30" y="49"/>
                  </a:cubicBezTo>
                  <a:cubicBezTo>
                    <a:pt x="8" y="49"/>
                    <a:pt x="8" y="35"/>
                    <a:pt x="8" y="3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7" y="46"/>
                    <a:pt x="32" y="46"/>
                  </a:cubicBezTo>
                  <a:cubicBezTo>
                    <a:pt x="39" y="46"/>
                    <a:pt x="44" y="44"/>
                    <a:pt x="46" y="41"/>
                  </a:cubicBezTo>
                  <a:cubicBezTo>
                    <a:pt x="48" y="39"/>
                    <a:pt x="48" y="37"/>
                    <a:pt x="48" y="3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2"/>
            <p:cNvSpPr/>
            <p:nvPr/>
          </p:nvSpPr>
          <p:spPr bwMode="auto">
            <a:xfrm>
              <a:off x="76057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3"/>
            <p:cNvSpPr/>
            <p:nvPr/>
          </p:nvSpPr>
          <p:spPr bwMode="auto">
            <a:xfrm>
              <a:off x="7872413" y="4046538"/>
              <a:ext cx="111125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4"/>
            <p:cNvSpPr/>
            <p:nvPr/>
          </p:nvSpPr>
          <p:spPr bwMode="auto">
            <a:xfrm>
              <a:off x="7996238" y="4046538"/>
              <a:ext cx="249238" cy="207963"/>
            </a:xfrm>
            <a:custGeom>
              <a:avLst/>
              <a:gdLst>
                <a:gd name="T0" fmla="*/ 59 w 59"/>
                <a:gd name="T1" fmla="*/ 2 h 49"/>
                <a:gd name="T2" fmla="*/ 51 w 59"/>
                <a:gd name="T3" fmla="*/ 9 h 49"/>
                <a:gd name="T4" fmla="*/ 32 w 59"/>
                <a:gd name="T5" fmla="*/ 49 h 49"/>
                <a:gd name="T6" fmla="*/ 31 w 59"/>
                <a:gd name="T7" fmla="*/ 49 h 49"/>
                <a:gd name="T8" fmla="*/ 9 w 59"/>
                <a:gd name="T9" fmla="*/ 9 h 49"/>
                <a:gd name="T10" fmla="*/ 0 w 59"/>
                <a:gd name="T11" fmla="*/ 2 h 49"/>
                <a:gd name="T12" fmla="*/ 0 w 59"/>
                <a:gd name="T13" fmla="*/ 0 h 49"/>
                <a:gd name="T14" fmla="*/ 23 w 59"/>
                <a:gd name="T15" fmla="*/ 0 h 49"/>
                <a:gd name="T16" fmla="*/ 23 w 59"/>
                <a:gd name="T17" fmla="*/ 2 h 49"/>
                <a:gd name="T18" fmla="*/ 17 w 59"/>
                <a:gd name="T19" fmla="*/ 5 h 49"/>
                <a:gd name="T20" fmla="*/ 20 w 59"/>
                <a:gd name="T21" fmla="*/ 12 h 49"/>
                <a:gd name="T22" fmla="*/ 33 w 59"/>
                <a:gd name="T23" fmla="*/ 37 h 49"/>
                <a:gd name="T24" fmla="*/ 46 w 59"/>
                <a:gd name="T25" fmla="*/ 10 h 49"/>
                <a:gd name="T26" fmla="*/ 48 w 59"/>
                <a:gd name="T27" fmla="*/ 5 h 49"/>
                <a:gd name="T28" fmla="*/ 41 w 59"/>
                <a:gd name="T29" fmla="*/ 2 h 49"/>
                <a:gd name="T30" fmla="*/ 41 w 59"/>
                <a:gd name="T31" fmla="*/ 0 h 49"/>
                <a:gd name="T32" fmla="*/ 59 w 59"/>
                <a:gd name="T33" fmla="*/ 0 h 49"/>
                <a:gd name="T34" fmla="*/ 59 w 59"/>
                <a:gd name="T3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49">
                  <a:moveTo>
                    <a:pt x="59" y="2"/>
                  </a:moveTo>
                  <a:cubicBezTo>
                    <a:pt x="55" y="2"/>
                    <a:pt x="54" y="3"/>
                    <a:pt x="51" y="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3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8" y="2"/>
                    <a:pt x="17" y="2"/>
                    <a:pt x="17" y="5"/>
                  </a:cubicBezTo>
                  <a:cubicBezTo>
                    <a:pt x="17" y="6"/>
                    <a:pt x="18" y="9"/>
                    <a:pt x="20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8" y="7"/>
                    <a:pt x="48" y="5"/>
                  </a:cubicBezTo>
                  <a:cubicBezTo>
                    <a:pt x="48" y="2"/>
                    <a:pt x="45" y="2"/>
                    <a:pt x="41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5"/>
            <p:cNvSpPr/>
            <p:nvPr/>
          </p:nvSpPr>
          <p:spPr bwMode="auto">
            <a:xfrm>
              <a:off x="8258175" y="4046538"/>
              <a:ext cx="217488" cy="204788"/>
            </a:xfrm>
            <a:custGeom>
              <a:avLst/>
              <a:gdLst>
                <a:gd name="T0" fmla="*/ 47 w 51"/>
                <a:gd name="T1" fmla="*/ 48 h 48"/>
                <a:gd name="T2" fmla="*/ 0 w 51"/>
                <a:gd name="T3" fmla="*/ 48 h 48"/>
                <a:gd name="T4" fmla="*/ 0 w 51"/>
                <a:gd name="T5" fmla="*/ 47 h 48"/>
                <a:gd name="T6" fmla="*/ 8 w 51"/>
                <a:gd name="T7" fmla="*/ 41 h 48"/>
                <a:gd name="T8" fmla="*/ 8 w 51"/>
                <a:gd name="T9" fmla="*/ 8 h 48"/>
                <a:gd name="T10" fmla="*/ 0 w 51"/>
                <a:gd name="T11" fmla="*/ 2 h 48"/>
                <a:gd name="T12" fmla="*/ 0 w 51"/>
                <a:gd name="T13" fmla="*/ 0 h 48"/>
                <a:gd name="T14" fmla="*/ 47 w 51"/>
                <a:gd name="T15" fmla="*/ 0 h 48"/>
                <a:gd name="T16" fmla="*/ 47 w 51"/>
                <a:gd name="T17" fmla="*/ 11 h 48"/>
                <a:gd name="T18" fmla="*/ 45 w 51"/>
                <a:gd name="T19" fmla="*/ 11 h 48"/>
                <a:gd name="T20" fmla="*/ 31 w 51"/>
                <a:gd name="T21" fmla="*/ 3 h 48"/>
                <a:gd name="T22" fmla="*/ 20 w 51"/>
                <a:gd name="T23" fmla="*/ 3 h 48"/>
                <a:gd name="T24" fmla="*/ 17 w 51"/>
                <a:gd name="T25" fmla="*/ 6 h 48"/>
                <a:gd name="T26" fmla="*/ 17 w 51"/>
                <a:gd name="T27" fmla="*/ 22 h 48"/>
                <a:gd name="T28" fmla="*/ 30 w 51"/>
                <a:gd name="T29" fmla="*/ 22 h 48"/>
                <a:gd name="T30" fmla="*/ 40 w 51"/>
                <a:gd name="T31" fmla="*/ 15 h 48"/>
                <a:gd name="T32" fmla="*/ 42 w 51"/>
                <a:gd name="T33" fmla="*/ 15 h 48"/>
                <a:gd name="T34" fmla="*/ 42 w 51"/>
                <a:gd name="T35" fmla="*/ 32 h 48"/>
                <a:gd name="T36" fmla="*/ 40 w 51"/>
                <a:gd name="T37" fmla="*/ 32 h 48"/>
                <a:gd name="T38" fmla="*/ 30 w 51"/>
                <a:gd name="T39" fmla="*/ 25 h 48"/>
                <a:gd name="T40" fmla="*/ 17 w 51"/>
                <a:gd name="T41" fmla="*/ 25 h 48"/>
                <a:gd name="T42" fmla="*/ 17 w 51"/>
                <a:gd name="T43" fmla="*/ 43 h 48"/>
                <a:gd name="T44" fmla="*/ 30 w 51"/>
                <a:gd name="T45" fmla="*/ 46 h 48"/>
                <a:gd name="T46" fmla="*/ 49 w 51"/>
                <a:gd name="T47" fmla="*/ 36 h 48"/>
                <a:gd name="T48" fmla="*/ 51 w 51"/>
                <a:gd name="T49" fmla="*/ 36 h 48"/>
                <a:gd name="T50" fmla="*/ 47 w 51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48">
                  <a:moveTo>
                    <a:pt x="47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8" y="46"/>
                    <a:pt x="8" y="4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6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3" y="4"/>
                    <a:pt x="41" y="3"/>
                    <a:pt x="3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3"/>
                    <a:pt x="17" y="3"/>
                    <a:pt x="17" y="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8" y="22"/>
                    <a:pt x="39" y="20"/>
                    <a:pt x="40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26"/>
                    <a:pt x="37" y="25"/>
                    <a:pt x="30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6"/>
                    <a:pt x="17" y="46"/>
                    <a:pt x="30" y="46"/>
                  </a:cubicBezTo>
                  <a:cubicBezTo>
                    <a:pt x="41" y="46"/>
                    <a:pt x="45" y="43"/>
                    <a:pt x="49" y="36"/>
                  </a:cubicBezTo>
                  <a:cubicBezTo>
                    <a:pt x="51" y="36"/>
                    <a:pt x="51" y="36"/>
                    <a:pt x="51" y="36"/>
                  </a:cubicBezTo>
                  <a:lnTo>
                    <a:pt x="4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6"/>
            <p:cNvSpPr>
              <a:spLocks noEditPoints="1"/>
            </p:cNvSpPr>
            <p:nvPr/>
          </p:nvSpPr>
          <p:spPr bwMode="auto">
            <a:xfrm>
              <a:off x="8488363" y="4046538"/>
              <a:ext cx="236538" cy="204788"/>
            </a:xfrm>
            <a:custGeom>
              <a:avLst/>
              <a:gdLst>
                <a:gd name="T0" fmla="*/ 16 w 56"/>
                <a:gd name="T1" fmla="*/ 6 h 48"/>
                <a:gd name="T2" fmla="*/ 22 w 56"/>
                <a:gd name="T3" fmla="*/ 3 h 48"/>
                <a:gd name="T4" fmla="*/ 36 w 56"/>
                <a:gd name="T5" fmla="*/ 13 h 48"/>
                <a:gd name="T6" fmla="*/ 16 w 56"/>
                <a:gd name="T7" fmla="*/ 24 h 48"/>
                <a:gd name="T8" fmla="*/ 16 w 56"/>
                <a:gd name="T9" fmla="*/ 6 h 48"/>
                <a:gd name="T10" fmla="*/ 56 w 56"/>
                <a:gd name="T11" fmla="*/ 47 h 48"/>
                <a:gd name="T12" fmla="*/ 48 w 56"/>
                <a:gd name="T13" fmla="*/ 44 h 48"/>
                <a:gd name="T14" fmla="*/ 30 w 56"/>
                <a:gd name="T15" fmla="*/ 25 h 48"/>
                <a:gd name="T16" fmla="*/ 46 w 56"/>
                <a:gd name="T17" fmla="*/ 13 h 48"/>
                <a:gd name="T18" fmla="*/ 24 w 56"/>
                <a:gd name="T19" fmla="*/ 0 h 48"/>
                <a:gd name="T20" fmla="*/ 0 w 56"/>
                <a:gd name="T21" fmla="*/ 0 h 48"/>
                <a:gd name="T22" fmla="*/ 0 w 56"/>
                <a:gd name="T23" fmla="*/ 2 h 48"/>
                <a:gd name="T24" fmla="*/ 7 w 56"/>
                <a:gd name="T25" fmla="*/ 8 h 48"/>
                <a:gd name="T26" fmla="*/ 7 w 56"/>
                <a:gd name="T27" fmla="*/ 40 h 48"/>
                <a:gd name="T28" fmla="*/ 0 w 56"/>
                <a:gd name="T29" fmla="*/ 47 h 48"/>
                <a:gd name="T30" fmla="*/ 0 w 56"/>
                <a:gd name="T31" fmla="*/ 48 h 48"/>
                <a:gd name="T32" fmla="*/ 24 w 56"/>
                <a:gd name="T33" fmla="*/ 48 h 48"/>
                <a:gd name="T34" fmla="*/ 24 w 56"/>
                <a:gd name="T35" fmla="*/ 47 h 48"/>
                <a:gd name="T36" fmla="*/ 16 w 56"/>
                <a:gd name="T37" fmla="*/ 41 h 48"/>
                <a:gd name="T38" fmla="*/ 16 w 56"/>
                <a:gd name="T39" fmla="*/ 26 h 48"/>
                <a:gd name="T40" fmla="*/ 21 w 56"/>
                <a:gd name="T41" fmla="*/ 26 h 48"/>
                <a:gd name="T42" fmla="*/ 42 w 56"/>
                <a:gd name="T43" fmla="*/ 48 h 48"/>
                <a:gd name="T44" fmla="*/ 56 w 56"/>
                <a:gd name="T45" fmla="*/ 48 h 48"/>
                <a:gd name="T46" fmla="*/ 56 w 56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8">
                  <a:moveTo>
                    <a:pt x="16" y="6"/>
                  </a:moveTo>
                  <a:cubicBezTo>
                    <a:pt x="16" y="4"/>
                    <a:pt x="17" y="3"/>
                    <a:pt x="22" y="3"/>
                  </a:cubicBezTo>
                  <a:cubicBezTo>
                    <a:pt x="25" y="3"/>
                    <a:pt x="36" y="3"/>
                    <a:pt x="36" y="13"/>
                  </a:cubicBezTo>
                  <a:cubicBezTo>
                    <a:pt x="36" y="23"/>
                    <a:pt x="23" y="24"/>
                    <a:pt x="16" y="24"/>
                  </a:cubicBezTo>
                  <a:lnTo>
                    <a:pt x="16" y="6"/>
                  </a:lnTo>
                  <a:close/>
                  <a:moveTo>
                    <a:pt x="56" y="47"/>
                  </a:moveTo>
                  <a:cubicBezTo>
                    <a:pt x="52" y="47"/>
                    <a:pt x="50" y="46"/>
                    <a:pt x="48" y="4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5" y="25"/>
                    <a:pt x="46" y="23"/>
                    <a:pt x="46" y="13"/>
                  </a:cubicBezTo>
                  <a:cubicBezTo>
                    <a:pt x="46" y="2"/>
                    <a:pt x="32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7" y="3"/>
                    <a:pt x="7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5"/>
                    <a:pt x="7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7" y="47"/>
                    <a:pt x="16" y="45"/>
                    <a:pt x="16" y="4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56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7"/>
            <p:cNvSpPr/>
            <p:nvPr/>
          </p:nvSpPr>
          <p:spPr bwMode="auto">
            <a:xfrm>
              <a:off x="874236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1 w 39"/>
                <a:gd name="T11" fmla="*/ 50 h 50"/>
                <a:gd name="T12" fmla="*/ 7 w 39"/>
                <a:gd name="T13" fmla="*/ 48 h 50"/>
                <a:gd name="T14" fmla="*/ 5 w 39"/>
                <a:gd name="T15" fmla="*/ 50 h 50"/>
                <a:gd name="T16" fmla="*/ 3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3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1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5" y="49"/>
                    <a:pt x="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3" y="20"/>
                    <a:pt x="3" y="13"/>
                  </a:cubicBezTo>
                  <a:cubicBezTo>
                    <a:pt x="3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8"/>
            <p:cNvSpPr/>
            <p:nvPr/>
          </p:nvSpPr>
          <p:spPr bwMode="auto">
            <a:xfrm>
              <a:off x="8937625" y="4046538"/>
              <a:ext cx="109538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9"/>
            <p:cNvSpPr/>
            <p:nvPr/>
          </p:nvSpPr>
          <p:spPr bwMode="auto">
            <a:xfrm>
              <a:off x="9059863" y="4046538"/>
              <a:ext cx="212725" cy="204788"/>
            </a:xfrm>
            <a:custGeom>
              <a:avLst/>
              <a:gdLst>
                <a:gd name="T0" fmla="*/ 38 w 50"/>
                <a:gd name="T1" fmla="*/ 48 h 48"/>
                <a:gd name="T2" fmla="*/ 13 w 50"/>
                <a:gd name="T3" fmla="*/ 48 h 48"/>
                <a:gd name="T4" fmla="*/ 13 w 50"/>
                <a:gd name="T5" fmla="*/ 47 h 48"/>
                <a:gd name="T6" fmla="*/ 21 w 50"/>
                <a:gd name="T7" fmla="*/ 40 h 48"/>
                <a:gd name="T8" fmla="*/ 21 w 50"/>
                <a:gd name="T9" fmla="*/ 4 h 48"/>
                <a:gd name="T10" fmla="*/ 16 w 50"/>
                <a:gd name="T11" fmla="*/ 4 h 48"/>
                <a:gd name="T12" fmla="*/ 2 w 50"/>
                <a:gd name="T13" fmla="*/ 13 h 48"/>
                <a:gd name="T14" fmla="*/ 0 w 50"/>
                <a:gd name="T15" fmla="*/ 13 h 48"/>
                <a:gd name="T16" fmla="*/ 1 w 50"/>
                <a:gd name="T17" fmla="*/ 0 h 48"/>
                <a:gd name="T18" fmla="*/ 50 w 50"/>
                <a:gd name="T19" fmla="*/ 0 h 48"/>
                <a:gd name="T20" fmla="*/ 50 w 50"/>
                <a:gd name="T21" fmla="*/ 13 h 48"/>
                <a:gd name="T22" fmla="*/ 48 w 50"/>
                <a:gd name="T23" fmla="*/ 13 h 48"/>
                <a:gd name="T24" fmla="*/ 34 w 50"/>
                <a:gd name="T25" fmla="*/ 4 h 48"/>
                <a:gd name="T26" fmla="*/ 30 w 50"/>
                <a:gd name="T27" fmla="*/ 4 h 48"/>
                <a:gd name="T28" fmla="*/ 30 w 50"/>
                <a:gd name="T29" fmla="*/ 41 h 48"/>
                <a:gd name="T30" fmla="*/ 38 w 50"/>
                <a:gd name="T31" fmla="*/ 47 h 48"/>
                <a:gd name="T32" fmla="*/ 38 w 50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8">
                  <a:moveTo>
                    <a:pt x="38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20" y="47"/>
                    <a:pt x="21" y="45"/>
                    <a:pt x="21" y="40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6" y="4"/>
                    <a:pt x="4" y="5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5"/>
                    <a:pt x="44" y="4"/>
                    <a:pt x="34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31" y="47"/>
                    <a:pt x="38" y="47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30"/>
            <p:cNvSpPr/>
            <p:nvPr/>
          </p:nvSpPr>
          <p:spPr bwMode="auto">
            <a:xfrm>
              <a:off x="9290050" y="4046538"/>
              <a:ext cx="249238" cy="204788"/>
            </a:xfrm>
            <a:custGeom>
              <a:avLst/>
              <a:gdLst>
                <a:gd name="T0" fmla="*/ 59 w 59"/>
                <a:gd name="T1" fmla="*/ 2 h 48"/>
                <a:gd name="T2" fmla="*/ 47 w 59"/>
                <a:gd name="T3" fmla="*/ 10 h 48"/>
                <a:gd name="T4" fmla="*/ 34 w 59"/>
                <a:gd name="T5" fmla="*/ 26 h 48"/>
                <a:gd name="T6" fmla="*/ 34 w 59"/>
                <a:gd name="T7" fmla="*/ 41 h 48"/>
                <a:gd name="T8" fmla="*/ 43 w 59"/>
                <a:gd name="T9" fmla="*/ 47 h 48"/>
                <a:gd name="T10" fmla="*/ 43 w 59"/>
                <a:gd name="T11" fmla="*/ 48 h 48"/>
                <a:gd name="T12" fmla="*/ 16 w 59"/>
                <a:gd name="T13" fmla="*/ 48 h 48"/>
                <a:gd name="T14" fmla="*/ 16 w 59"/>
                <a:gd name="T15" fmla="*/ 47 h 48"/>
                <a:gd name="T16" fmla="*/ 25 w 59"/>
                <a:gd name="T17" fmla="*/ 40 h 48"/>
                <a:gd name="T18" fmla="*/ 25 w 59"/>
                <a:gd name="T19" fmla="*/ 27 h 48"/>
                <a:gd name="T20" fmla="*/ 14 w 59"/>
                <a:gd name="T21" fmla="*/ 13 h 48"/>
                <a:gd name="T22" fmla="*/ 0 w 59"/>
                <a:gd name="T23" fmla="*/ 2 h 48"/>
                <a:gd name="T24" fmla="*/ 0 w 59"/>
                <a:gd name="T25" fmla="*/ 0 h 48"/>
                <a:gd name="T26" fmla="*/ 24 w 59"/>
                <a:gd name="T27" fmla="*/ 0 h 48"/>
                <a:gd name="T28" fmla="*/ 24 w 59"/>
                <a:gd name="T29" fmla="*/ 2 h 48"/>
                <a:gd name="T30" fmla="*/ 18 w 59"/>
                <a:gd name="T31" fmla="*/ 4 h 48"/>
                <a:gd name="T32" fmla="*/ 19 w 59"/>
                <a:gd name="T33" fmla="*/ 7 h 48"/>
                <a:gd name="T34" fmla="*/ 32 w 59"/>
                <a:gd name="T35" fmla="*/ 23 h 48"/>
                <a:gd name="T36" fmla="*/ 45 w 59"/>
                <a:gd name="T37" fmla="*/ 7 h 48"/>
                <a:gd name="T38" fmla="*/ 46 w 59"/>
                <a:gd name="T39" fmla="*/ 4 h 48"/>
                <a:gd name="T40" fmla="*/ 40 w 59"/>
                <a:gd name="T41" fmla="*/ 2 h 48"/>
                <a:gd name="T42" fmla="*/ 40 w 59"/>
                <a:gd name="T43" fmla="*/ 0 h 48"/>
                <a:gd name="T44" fmla="*/ 59 w 59"/>
                <a:gd name="T45" fmla="*/ 0 h 48"/>
                <a:gd name="T46" fmla="*/ 59 w 59"/>
                <a:gd name="T4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48">
                  <a:moveTo>
                    <a:pt x="59" y="2"/>
                  </a:moveTo>
                  <a:cubicBezTo>
                    <a:pt x="56" y="2"/>
                    <a:pt x="53" y="2"/>
                    <a:pt x="47" y="10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6"/>
                    <a:pt x="35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25" y="47"/>
                    <a:pt x="25" y="45"/>
                    <a:pt x="25" y="40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2"/>
                    <a:pt x="18" y="2"/>
                    <a:pt x="18" y="4"/>
                  </a:cubicBezTo>
                  <a:cubicBezTo>
                    <a:pt x="18" y="5"/>
                    <a:pt x="18" y="6"/>
                    <a:pt x="19" y="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6" y="2"/>
                    <a:pt x="42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31"/>
            <p:cNvSpPr>
              <a:spLocks noEditPoints="1"/>
            </p:cNvSpPr>
            <p:nvPr/>
          </p:nvSpPr>
          <p:spPr bwMode="auto">
            <a:xfrm>
              <a:off x="2571750" y="2347913"/>
              <a:ext cx="2154238" cy="2184400"/>
            </a:xfrm>
            <a:custGeom>
              <a:avLst/>
              <a:gdLst>
                <a:gd name="T0" fmla="*/ 254 w 508"/>
                <a:gd name="T1" fmla="*/ 0 h 513"/>
                <a:gd name="T2" fmla="*/ 0 w 508"/>
                <a:gd name="T3" fmla="*/ 256 h 513"/>
                <a:gd name="T4" fmla="*/ 254 w 508"/>
                <a:gd name="T5" fmla="*/ 513 h 513"/>
                <a:gd name="T6" fmla="*/ 508 w 508"/>
                <a:gd name="T7" fmla="*/ 256 h 513"/>
                <a:gd name="T8" fmla="*/ 254 w 508"/>
                <a:gd name="T9" fmla="*/ 0 h 513"/>
                <a:gd name="T10" fmla="*/ 254 w 508"/>
                <a:gd name="T11" fmla="*/ 504 h 513"/>
                <a:gd name="T12" fmla="*/ 9 w 508"/>
                <a:gd name="T13" fmla="*/ 256 h 513"/>
                <a:gd name="T14" fmla="*/ 254 w 508"/>
                <a:gd name="T15" fmla="*/ 9 h 513"/>
                <a:gd name="T16" fmla="*/ 499 w 508"/>
                <a:gd name="T17" fmla="*/ 256 h 513"/>
                <a:gd name="T18" fmla="*/ 254 w 508"/>
                <a:gd name="T19" fmla="*/ 50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513">
                  <a:moveTo>
                    <a:pt x="254" y="0"/>
                  </a:moveTo>
                  <a:cubicBezTo>
                    <a:pt x="114" y="0"/>
                    <a:pt x="0" y="115"/>
                    <a:pt x="0" y="256"/>
                  </a:cubicBezTo>
                  <a:cubicBezTo>
                    <a:pt x="0" y="398"/>
                    <a:pt x="114" y="513"/>
                    <a:pt x="254" y="513"/>
                  </a:cubicBezTo>
                  <a:cubicBezTo>
                    <a:pt x="394" y="513"/>
                    <a:pt x="508" y="398"/>
                    <a:pt x="508" y="256"/>
                  </a:cubicBezTo>
                  <a:cubicBezTo>
                    <a:pt x="508" y="115"/>
                    <a:pt x="394" y="0"/>
                    <a:pt x="254" y="0"/>
                  </a:cubicBezTo>
                  <a:close/>
                  <a:moveTo>
                    <a:pt x="254" y="504"/>
                  </a:moveTo>
                  <a:cubicBezTo>
                    <a:pt x="119" y="504"/>
                    <a:pt x="9" y="393"/>
                    <a:pt x="9" y="256"/>
                  </a:cubicBezTo>
                  <a:cubicBezTo>
                    <a:pt x="9" y="119"/>
                    <a:pt x="119" y="9"/>
                    <a:pt x="254" y="9"/>
                  </a:cubicBezTo>
                  <a:cubicBezTo>
                    <a:pt x="389" y="9"/>
                    <a:pt x="499" y="119"/>
                    <a:pt x="499" y="256"/>
                  </a:cubicBezTo>
                  <a:cubicBezTo>
                    <a:pt x="499" y="393"/>
                    <a:pt x="389" y="504"/>
                    <a:pt x="254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2"/>
            <p:cNvSpPr/>
            <p:nvPr/>
          </p:nvSpPr>
          <p:spPr bwMode="auto">
            <a:xfrm>
              <a:off x="3449638" y="4246563"/>
              <a:ext cx="134938" cy="149225"/>
            </a:xfrm>
            <a:custGeom>
              <a:avLst/>
              <a:gdLst>
                <a:gd name="T0" fmla="*/ 16 w 32"/>
                <a:gd name="T1" fmla="*/ 22 h 35"/>
                <a:gd name="T2" fmla="*/ 17 w 32"/>
                <a:gd name="T3" fmla="*/ 16 h 35"/>
                <a:gd name="T4" fmla="*/ 31 w 32"/>
                <a:gd name="T5" fmla="*/ 18 h 35"/>
                <a:gd name="T6" fmla="*/ 29 w 32"/>
                <a:gd name="T7" fmla="*/ 31 h 35"/>
                <a:gd name="T8" fmla="*/ 23 w 32"/>
                <a:gd name="T9" fmla="*/ 34 h 35"/>
                <a:gd name="T10" fmla="*/ 15 w 32"/>
                <a:gd name="T11" fmla="*/ 34 h 35"/>
                <a:gd name="T12" fmla="*/ 6 w 32"/>
                <a:gd name="T13" fmla="*/ 31 h 35"/>
                <a:gd name="T14" fmla="*/ 1 w 32"/>
                <a:gd name="T15" fmla="*/ 24 h 35"/>
                <a:gd name="T16" fmla="*/ 1 w 32"/>
                <a:gd name="T17" fmla="*/ 15 h 35"/>
                <a:gd name="T18" fmla="*/ 4 w 32"/>
                <a:gd name="T19" fmla="*/ 6 h 35"/>
                <a:gd name="T20" fmla="*/ 11 w 32"/>
                <a:gd name="T21" fmla="*/ 1 h 35"/>
                <a:gd name="T22" fmla="*/ 19 w 32"/>
                <a:gd name="T23" fmla="*/ 1 h 35"/>
                <a:gd name="T24" fmla="*/ 28 w 32"/>
                <a:gd name="T25" fmla="*/ 5 h 35"/>
                <a:gd name="T26" fmla="*/ 32 w 32"/>
                <a:gd name="T27" fmla="*/ 12 h 35"/>
                <a:gd name="T28" fmla="*/ 25 w 32"/>
                <a:gd name="T29" fmla="*/ 12 h 35"/>
                <a:gd name="T30" fmla="*/ 23 w 32"/>
                <a:gd name="T31" fmla="*/ 8 h 35"/>
                <a:gd name="T32" fmla="*/ 18 w 32"/>
                <a:gd name="T33" fmla="*/ 6 h 35"/>
                <a:gd name="T34" fmla="*/ 11 w 32"/>
                <a:gd name="T35" fmla="*/ 8 h 35"/>
                <a:gd name="T36" fmla="*/ 7 w 32"/>
                <a:gd name="T37" fmla="*/ 16 h 35"/>
                <a:gd name="T38" fmla="*/ 9 w 32"/>
                <a:gd name="T39" fmla="*/ 25 h 35"/>
                <a:gd name="T40" fmla="*/ 15 w 32"/>
                <a:gd name="T41" fmla="*/ 29 h 35"/>
                <a:gd name="T42" fmla="*/ 19 w 32"/>
                <a:gd name="T43" fmla="*/ 28 h 35"/>
                <a:gd name="T44" fmla="*/ 23 w 32"/>
                <a:gd name="T45" fmla="*/ 27 h 35"/>
                <a:gd name="T46" fmla="*/ 24 w 32"/>
                <a:gd name="T47" fmla="*/ 23 h 35"/>
                <a:gd name="T48" fmla="*/ 16 w 32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35">
                  <a:moveTo>
                    <a:pt x="16" y="22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6" y="33"/>
                    <a:pt x="23" y="34"/>
                  </a:cubicBezTo>
                  <a:cubicBezTo>
                    <a:pt x="20" y="34"/>
                    <a:pt x="17" y="35"/>
                    <a:pt x="15" y="34"/>
                  </a:cubicBezTo>
                  <a:cubicBezTo>
                    <a:pt x="11" y="34"/>
                    <a:pt x="8" y="33"/>
                    <a:pt x="6" y="31"/>
                  </a:cubicBezTo>
                  <a:cubicBezTo>
                    <a:pt x="4" y="29"/>
                    <a:pt x="2" y="27"/>
                    <a:pt x="1" y="24"/>
                  </a:cubicBezTo>
                  <a:cubicBezTo>
                    <a:pt x="0" y="21"/>
                    <a:pt x="0" y="18"/>
                    <a:pt x="1" y="15"/>
                  </a:cubicBezTo>
                  <a:cubicBezTo>
                    <a:pt x="1" y="11"/>
                    <a:pt x="2" y="9"/>
                    <a:pt x="4" y="6"/>
                  </a:cubicBezTo>
                  <a:cubicBezTo>
                    <a:pt x="6" y="4"/>
                    <a:pt x="8" y="2"/>
                    <a:pt x="11" y="1"/>
                  </a:cubicBezTo>
                  <a:cubicBezTo>
                    <a:pt x="14" y="0"/>
                    <a:pt x="16" y="0"/>
                    <a:pt x="19" y="1"/>
                  </a:cubicBezTo>
                  <a:cubicBezTo>
                    <a:pt x="23" y="1"/>
                    <a:pt x="26" y="2"/>
                    <a:pt x="28" y="5"/>
                  </a:cubicBezTo>
                  <a:cubicBezTo>
                    <a:pt x="31" y="7"/>
                    <a:pt x="32" y="9"/>
                    <a:pt x="32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4" y="9"/>
                    <a:pt x="23" y="8"/>
                  </a:cubicBezTo>
                  <a:cubicBezTo>
                    <a:pt x="22" y="7"/>
                    <a:pt x="20" y="6"/>
                    <a:pt x="18" y="6"/>
                  </a:cubicBezTo>
                  <a:cubicBezTo>
                    <a:pt x="16" y="6"/>
                    <a:pt x="13" y="6"/>
                    <a:pt x="11" y="8"/>
                  </a:cubicBezTo>
                  <a:cubicBezTo>
                    <a:pt x="9" y="9"/>
                    <a:pt x="8" y="12"/>
                    <a:pt x="7" y="16"/>
                  </a:cubicBezTo>
                  <a:cubicBezTo>
                    <a:pt x="7" y="19"/>
                    <a:pt x="7" y="22"/>
                    <a:pt x="9" y="25"/>
                  </a:cubicBezTo>
                  <a:cubicBezTo>
                    <a:pt x="10" y="27"/>
                    <a:pt x="12" y="28"/>
                    <a:pt x="15" y="29"/>
                  </a:cubicBezTo>
                  <a:cubicBezTo>
                    <a:pt x="16" y="29"/>
                    <a:pt x="18" y="29"/>
                    <a:pt x="19" y="28"/>
                  </a:cubicBezTo>
                  <a:cubicBezTo>
                    <a:pt x="21" y="28"/>
                    <a:pt x="22" y="28"/>
                    <a:pt x="23" y="27"/>
                  </a:cubicBezTo>
                  <a:cubicBezTo>
                    <a:pt x="24" y="23"/>
                    <a:pt x="24" y="23"/>
                    <a:pt x="24" y="23"/>
                  </a:cubicBezTo>
                  <a:lnTo>
                    <a:pt x="1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3"/>
            <p:cNvSpPr/>
            <p:nvPr/>
          </p:nvSpPr>
          <p:spPr bwMode="auto">
            <a:xfrm>
              <a:off x="3287713" y="4198938"/>
              <a:ext cx="153988" cy="166688"/>
            </a:xfrm>
            <a:custGeom>
              <a:avLst/>
              <a:gdLst>
                <a:gd name="T0" fmla="*/ 0 w 97"/>
                <a:gd name="T1" fmla="*/ 84 h 105"/>
                <a:gd name="T2" fmla="*/ 30 w 97"/>
                <a:gd name="T3" fmla="*/ 0 h 105"/>
                <a:gd name="T4" fmla="*/ 46 w 97"/>
                <a:gd name="T5" fmla="*/ 6 h 105"/>
                <a:gd name="T6" fmla="*/ 62 w 97"/>
                <a:gd name="T7" fmla="*/ 73 h 105"/>
                <a:gd name="T8" fmla="*/ 81 w 97"/>
                <a:gd name="T9" fmla="*/ 17 h 105"/>
                <a:gd name="T10" fmla="*/ 97 w 97"/>
                <a:gd name="T11" fmla="*/ 22 h 105"/>
                <a:gd name="T12" fmla="*/ 67 w 97"/>
                <a:gd name="T13" fmla="*/ 105 h 105"/>
                <a:gd name="T14" fmla="*/ 49 w 97"/>
                <a:gd name="T15" fmla="*/ 100 h 105"/>
                <a:gd name="T16" fmla="*/ 35 w 97"/>
                <a:gd name="T17" fmla="*/ 35 h 105"/>
                <a:gd name="T18" fmla="*/ 17 w 97"/>
                <a:gd name="T19" fmla="*/ 89 h 105"/>
                <a:gd name="T20" fmla="*/ 0 w 97"/>
                <a:gd name="T21" fmla="*/ 8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5">
                  <a:moveTo>
                    <a:pt x="0" y="84"/>
                  </a:moveTo>
                  <a:lnTo>
                    <a:pt x="30" y="0"/>
                  </a:lnTo>
                  <a:lnTo>
                    <a:pt x="46" y="6"/>
                  </a:lnTo>
                  <a:lnTo>
                    <a:pt x="62" y="73"/>
                  </a:lnTo>
                  <a:lnTo>
                    <a:pt x="81" y="17"/>
                  </a:lnTo>
                  <a:lnTo>
                    <a:pt x="97" y="22"/>
                  </a:lnTo>
                  <a:lnTo>
                    <a:pt x="67" y="105"/>
                  </a:lnTo>
                  <a:lnTo>
                    <a:pt x="49" y="100"/>
                  </a:lnTo>
                  <a:lnTo>
                    <a:pt x="35" y="35"/>
                  </a:lnTo>
                  <a:lnTo>
                    <a:pt x="17" y="89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34"/>
            <p:cNvSpPr/>
            <p:nvPr/>
          </p:nvSpPr>
          <p:spPr bwMode="auto">
            <a:xfrm>
              <a:off x="2889250" y="3935413"/>
              <a:ext cx="182563" cy="174625"/>
            </a:xfrm>
            <a:custGeom>
              <a:avLst/>
              <a:gdLst>
                <a:gd name="T0" fmla="*/ 0 w 115"/>
                <a:gd name="T1" fmla="*/ 56 h 110"/>
                <a:gd name="T2" fmla="*/ 67 w 115"/>
                <a:gd name="T3" fmla="*/ 0 h 110"/>
                <a:gd name="T4" fmla="*/ 81 w 115"/>
                <a:gd name="T5" fmla="*/ 14 h 110"/>
                <a:gd name="T6" fmla="*/ 59 w 115"/>
                <a:gd name="T7" fmla="*/ 78 h 110"/>
                <a:gd name="T8" fmla="*/ 105 w 115"/>
                <a:gd name="T9" fmla="*/ 40 h 110"/>
                <a:gd name="T10" fmla="*/ 115 w 115"/>
                <a:gd name="T11" fmla="*/ 54 h 110"/>
                <a:gd name="T12" fmla="*/ 46 w 115"/>
                <a:gd name="T13" fmla="*/ 110 h 110"/>
                <a:gd name="T14" fmla="*/ 35 w 115"/>
                <a:gd name="T15" fmla="*/ 97 h 110"/>
                <a:gd name="T16" fmla="*/ 56 w 115"/>
                <a:gd name="T17" fmla="*/ 32 h 110"/>
                <a:gd name="T18" fmla="*/ 11 w 115"/>
                <a:gd name="T19" fmla="*/ 70 h 110"/>
                <a:gd name="T20" fmla="*/ 0 w 115"/>
                <a:gd name="T21" fmla="*/ 5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10">
                  <a:moveTo>
                    <a:pt x="0" y="56"/>
                  </a:moveTo>
                  <a:lnTo>
                    <a:pt x="67" y="0"/>
                  </a:lnTo>
                  <a:lnTo>
                    <a:pt x="81" y="14"/>
                  </a:lnTo>
                  <a:lnTo>
                    <a:pt x="59" y="78"/>
                  </a:lnTo>
                  <a:lnTo>
                    <a:pt x="105" y="40"/>
                  </a:lnTo>
                  <a:lnTo>
                    <a:pt x="115" y="54"/>
                  </a:lnTo>
                  <a:lnTo>
                    <a:pt x="46" y="110"/>
                  </a:lnTo>
                  <a:lnTo>
                    <a:pt x="35" y="97"/>
                  </a:lnTo>
                  <a:lnTo>
                    <a:pt x="56" y="32"/>
                  </a:lnTo>
                  <a:lnTo>
                    <a:pt x="11" y="7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5"/>
            <p:cNvSpPr>
              <a:spLocks noEditPoints="1"/>
            </p:cNvSpPr>
            <p:nvPr/>
          </p:nvSpPr>
          <p:spPr bwMode="auto">
            <a:xfrm>
              <a:off x="3144838" y="4144963"/>
              <a:ext cx="147638" cy="147638"/>
            </a:xfrm>
            <a:custGeom>
              <a:avLst/>
              <a:gdLst>
                <a:gd name="T0" fmla="*/ 17 w 35"/>
                <a:gd name="T1" fmla="*/ 7 h 35"/>
                <a:gd name="T2" fmla="*/ 24 w 35"/>
                <a:gd name="T3" fmla="*/ 8 h 35"/>
                <a:gd name="T4" fmla="*/ 28 w 35"/>
                <a:gd name="T5" fmla="*/ 14 h 35"/>
                <a:gd name="T6" fmla="*/ 26 w 35"/>
                <a:gd name="T7" fmla="*/ 22 h 35"/>
                <a:gd name="T8" fmla="*/ 19 w 35"/>
                <a:gd name="T9" fmla="*/ 28 h 35"/>
                <a:gd name="T10" fmla="*/ 12 w 35"/>
                <a:gd name="T11" fmla="*/ 27 h 35"/>
                <a:gd name="T12" fmla="*/ 8 w 35"/>
                <a:gd name="T13" fmla="*/ 21 h 35"/>
                <a:gd name="T14" fmla="*/ 10 w 35"/>
                <a:gd name="T15" fmla="*/ 13 h 35"/>
                <a:gd name="T16" fmla="*/ 17 w 35"/>
                <a:gd name="T17" fmla="*/ 7 h 35"/>
                <a:gd name="T18" fmla="*/ 1 w 35"/>
                <a:gd name="T19" fmla="*/ 22 h 35"/>
                <a:gd name="T20" fmla="*/ 9 w 35"/>
                <a:gd name="T21" fmla="*/ 32 h 35"/>
                <a:gd name="T22" fmla="*/ 21 w 35"/>
                <a:gd name="T23" fmla="*/ 34 h 35"/>
                <a:gd name="T24" fmla="*/ 32 w 35"/>
                <a:gd name="T25" fmla="*/ 26 h 35"/>
                <a:gd name="T26" fmla="*/ 35 w 35"/>
                <a:gd name="T27" fmla="*/ 13 h 35"/>
                <a:gd name="T28" fmla="*/ 27 w 35"/>
                <a:gd name="T29" fmla="*/ 3 h 35"/>
                <a:gd name="T30" fmla="*/ 20 w 35"/>
                <a:gd name="T31" fmla="*/ 0 h 35"/>
                <a:gd name="T32" fmla="*/ 15 w 35"/>
                <a:gd name="T33" fmla="*/ 1 h 35"/>
                <a:gd name="T34" fmla="*/ 10 w 35"/>
                <a:gd name="T35" fmla="*/ 3 h 35"/>
                <a:gd name="T36" fmla="*/ 4 w 35"/>
                <a:gd name="T37" fmla="*/ 9 h 35"/>
                <a:gd name="T38" fmla="*/ 1 w 35"/>
                <a:gd name="T3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5">
                  <a:moveTo>
                    <a:pt x="17" y="7"/>
                  </a:moveTo>
                  <a:cubicBezTo>
                    <a:pt x="19" y="6"/>
                    <a:pt x="22" y="6"/>
                    <a:pt x="24" y="8"/>
                  </a:cubicBezTo>
                  <a:cubicBezTo>
                    <a:pt x="26" y="9"/>
                    <a:pt x="28" y="11"/>
                    <a:pt x="28" y="14"/>
                  </a:cubicBezTo>
                  <a:cubicBezTo>
                    <a:pt x="29" y="16"/>
                    <a:pt x="28" y="19"/>
                    <a:pt x="26" y="22"/>
                  </a:cubicBezTo>
                  <a:cubicBezTo>
                    <a:pt x="24" y="25"/>
                    <a:pt x="22" y="27"/>
                    <a:pt x="19" y="28"/>
                  </a:cubicBezTo>
                  <a:cubicBezTo>
                    <a:pt x="17" y="29"/>
                    <a:pt x="14" y="29"/>
                    <a:pt x="12" y="27"/>
                  </a:cubicBezTo>
                  <a:cubicBezTo>
                    <a:pt x="10" y="26"/>
                    <a:pt x="8" y="24"/>
                    <a:pt x="8" y="21"/>
                  </a:cubicBezTo>
                  <a:cubicBezTo>
                    <a:pt x="7" y="19"/>
                    <a:pt x="8" y="16"/>
                    <a:pt x="10" y="13"/>
                  </a:cubicBezTo>
                  <a:cubicBezTo>
                    <a:pt x="12" y="10"/>
                    <a:pt x="14" y="8"/>
                    <a:pt x="17" y="7"/>
                  </a:cubicBezTo>
                  <a:close/>
                  <a:moveTo>
                    <a:pt x="1" y="22"/>
                  </a:moveTo>
                  <a:cubicBezTo>
                    <a:pt x="2" y="26"/>
                    <a:pt x="5" y="30"/>
                    <a:pt x="9" y="32"/>
                  </a:cubicBezTo>
                  <a:cubicBezTo>
                    <a:pt x="13" y="35"/>
                    <a:pt x="17" y="35"/>
                    <a:pt x="21" y="34"/>
                  </a:cubicBezTo>
                  <a:cubicBezTo>
                    <a:pt x="26" y="33"/>
                    <a:pt x="29" y="30"/>
                    <a:pt x="32" y="26"/>
                  </a:cubicBezTo>
                  <a:cubicBezTo>
                    <a:pt x="35" y="21"/>
                    <a:pt x="35" y="17"/>
                    <a:pt x="35" y="13"/>
                  </a:cubicBezTo>
                  <a:cubicBezTo>
                    <a:pt x="34" y="9"/>
                    <a:pt x="31" y="5"/>
                    <a:pt x="27" y="3"/>
                  </a:cubicBezTo>
                  <a:cubicBezTo>
                    <a:pt x="24" y="2"/>
                    <a:pt x="22" y="1"/>
                    <a:pt x="20" y="0"/>
                  </a:cubicBezTo>
                  <a:cubicBezTo>
                    <a:pt x="18" y="0"/>
                    <a:pt x="17" y="0"/>
                    <a:pt x="15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8" y="4"/>
                    <a:pt x="6" y="7"/>
                    <a:pt x="4" y="9"/>
                  </a:cubicBezTo>
                  <a:cubicBezTo>
                    <a:pt x="1" y="14"/>
                    <a:pt x="0" y="18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36"/>
            <p:cNvSpPr>
              <a:spLocks noEditPoints="1"/>
            </p:cNvSpPr>
            <p:nvPr/>
          </p:nvSpPr>
          <p:spPr bwMode="auto">
            <a:xfrm>
              <a:off x="3000375" y="4038600"/>
              <a:ext cx="157163" cy="160338"/>
            </a:xfrm>
            <a:custGeom>
              <a:avLst/>
              <a:gdLst>
                <a:gd name="T0" fmla="*/ 25 w 37"/>
                <a:gd name="T1" fmla="*/ 11 h 38"/>
                <a:gd name="T2" fmla="*/ 29 w 37"/>
                <a:gd name="T3" fmla="*/ 15 h 38"/>
                <a:gd name="T4" fmla="*/ 31 w 37"/>
                <a:gd name="T5" fmla="*/ 18 h 38"/>
                <a:gd name="T6" fmla="*/ 30 w 37"/>
                <a:gd name="T7" fmla="*/ 21 h 38"/>
                <a:gd name="T8" fmla="*/ 27 w 37"/>
                <a:gd name="T9" fmla="*/ 26 h 38"/>
                <a:gd name="T10" fmla="*/ 22 w 37"/>
                <a:gd name="T11" fmla="*/ 30 h 38"/>
                <a:gd name="T12" fmla="*/ 19 w 37"/>
                <a:gd name="T13" fmla="*/ 32 h 38"/>
                <a:gd name="T14" fmla="*/ 16 w 37"/>
                <a:gd name="T15" fmla="*/ 31 h 38"/>
                <a:gd name="T16" fmla="*/ 13 w 37"/>
                <a:gd name="T17" fmla="*/ 29 h 38"/>
                <a:gd name="T18" fmla="*/ 9 w 37"/>
                <a:gd name="T19" fmla="*/ 25 h 38"/>
                <a:gd name="T20" fmla="*/ 23 w 37"/>
                <a:gd name="T21" fmla="*/ 9 h 38"/>
                <a:gd name="T22" fmla="*/ 25 w 37"/>
                <a:gd name="T23" fmla="*/ 11 h 38"/>
                <a:gd name="T24" fmla="*/ 0 w 37"/>
                <a:gd name="T25" fmla="*/ 25 h 38"/>
                <a:gd name="T26" fmla="*/ 10 w 37"/>
                <a:gd name="T27" fmla="*/ 33 h 38"/>
                <a:gd name="T28" fmla="*/ 15 w 37"/>
                <a:gd name="T29" fmla="*/ 37 h 38"/>
                <a:gd name="T30" fmla="*/ 20 w 37"/>
                <a:gd name="T31" fmla="*/ 38 h 38"/>
                <a:gd name="T32" fmla="*/ 27 w 37"/>
                <a:gd name="T33" fmla="*/ 36 h 38"/>
                <a:gd name="T34" fmla="*/ 32 w 37"/>
                <a:gd name="T35" fmla="*/ 31 h 38"/>
                <a:gd name="T36" fmla="*/ 36 w 37"/>
                <a:gd name="T37" fmla="*/ 24 h 38"/>
                <a:gd name="T38" fmla="*/ 37 w 37"/>
                <a:gd name="T39" fmla="*/ 18 h 38"/>
                <a:gd name="T40" fmla="*/ 35 w 37"/>
                <a:gd name="T41" fmla="*/ 13 h 38"/>
                <a:gd name="T42" fmla="*/ 31 w 37"/>
                <a:gd name="T43" fmla="*/ 8 h 38"/>
                <a:gd name="T44" fmla="*/ 22 w 37"/>
                <a:gd name="T45" fmla="*/ 0 h 38"/>
                <a:gd name="T46" fmla="*/ 0 w 37"/>
                <a:gd name="T4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38">
                  <a:moveTo>
                    <a:pt x="25" y="11"/>
                  </a:moveTo>
                  <a:cubicBezTo>
                    <a:pt x="28" y="13"/>
                    <a:pt x="29" y="14"/>
                    <a:pt x="29" y="15"/>
                  </a:cubicBezTo>
                  <a:cubicBezTo>
                    <a:pt x="30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1"/>
                  </a:cubicBezTo>
                  <a:cubicBezTo>
                    <a:pt x="30" y="23"/>
                    <a:pt x="28" y="24"/>
                    <a:pt x="27" y="26"/>
                  </a:cubicBezTo>
                  <a:cubicBezTo>
                    <a:pt x="25" y="28"/>
                    <a:pt x="24" y="29"/>
                    <a:pt x="22" y="30"/>
                  </a:cubicBezTo>
                  <a:cubicBezTo>
                    <a:pt x="21" y="31"/>
                    <a:pt x="20" y="32"/>
                    <a:pt x="19" y="32"/>
                  </a:cubicBezTo>
                  <a:cubicBezTo>
                    <a:pt x="18" y="32"/>
                    <a:pt x="17" y="31"/>
                    <a:pt x="16" y="31"/>
                  </a:cubicBezTo>
                  <a:cubicBezTo>
                    <a:pt x="15" y="31"/>
                    <a:pt x="14" y="30"/>
                    <a:pt x="13" y="29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25" y="11"/>
                  </a:lnTo>
                  <a:close/>
                  <a:moveTo>
                    <a:pt x="0" y="25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7" y="37"/>
                    <a:pt x="18" y="38"/>
                    <a:pt x="20" y="38"/>
                  </a:cubicBezTo>
                  <a:cubicBezTo>
                    <a:pt x="22" y="38"/>
                    <a:pt x="24" y="37"/>
                    <a:pt x="27" y="36"/>
                  </a:cubicBezTo>
                  <a:cubicBezTo>
                    <a:pt x="28" y="34"/>
                    <a:pt x="30" y="33"/>
                    <a:pt x="32" y="31"/>
                  </a:cubicBezTo>
                  <a:cubicBezTo>
                    <a:pt x="34" y="28"/>
                    <a:pt x="35" y="26"/>
                    <a:pt x="36" y="24"/>
                  </a:cubicBezTo>
                  <a:cubicBezTo>
                    <a:pt x="37" y="22"/>
                    <a:pt x="37" y="20"/>
                    <a:pt x="37" y="18"/>
                  </a:cubicBezTo>
                  <a:cubicBezTo>
                    <a:pt x="37" y="16"/>
                    <a:pt x="36" y="14"/>
                    <a:pt x="35" y="13"/>
                  </a:cubicBezTo>
                  <a:cubicBezTo>
                    <a:pt x="35" y="11"/>
                    <a:pt x="33" y="10"/>
                    <a:pt x="31" y="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37"/>
            <p:cNvSpPr>
              <a:spLocks noEditPoints="1"/>
            </p:cNvSpPr>
            <p:nvPr/>
          </p:nvSpPr>
          <p:spPr bwMode="auto">
            <a:xfrm>
              <a:off x="2800350" y="3851275"/>
              <a:ext cx="161925" cy="144463"/>
            </a:xfrm>
            <a:custGeom>
              <a:avLst/>
              <a:gdLst>
                <a:gd name="T0" fmla="*/ 46 w 102"/>
                <a:gd name="T1" fmla="*/ 24 h 91"/>
                <a:gd name="T2" fmla="*/ 80 w 102"/>
                <a:gd name="T3" fmla="*/ 18 h 91"/>
                <a:gd name="T4" fmla="*/ 56 w 102"/>
                <a:gd name="T5" fmla="*/ 45 h 91"/>
                <a:gd name="T6" fmla="*/ 46 w 102"/>
                <a:gd name="T7" fmla="*/ 24 h 91"/>
                <a:gd name="T8" fmla="*/ 102 w 102"/>
                <a:gd name="T9" fmla="*/ 16 h 91"/>
                <a:gd name="T10" fmla="*/ 94 w 102"/>
                <a:gd name="T11" fmla="*/ 0 h 91"/>
                <a:gd name="T12" fmla="*/ 0 w 102"/>
                <a:gd name="T13" fmla="*/ 13 h 91"/>
                <a:gd name="T14" fmla="*/ 8 w 102"/>
                <a:gd name="T15" fmla="*/ 29 h 91"/>
                <a:gd name="T16" fmla="*/ 30 w 102"/>
                <a:gd name="T17" fmla="*/ 26 h 91"/>
                <a:gd name="T18" fmla="*/ 48 w 102"/>
                <a:gd name="T19" fmla="*/ 56 h 91"/>
                <a:gd name="T20" fmla="*/ 32 w 102"/>
                <a:gd name="T21" fmla="*/ 75 h 91"/>
                <a:gd name="T22" fmla="*/ 43 w 102"/>
                <a:gd name="T23" fmla="*/ 91 h 91"/>
                <a:gd name="T24" fmla="*/ 102 w 102"/>
                <a:gd name="T25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91">
                  <a:moveTo>
                    <a:pt x="46" y="24"/>
                  </a:moveTo>
                  <a:lnTo>
                    <a:pt x="80" y="18"/>
                  </a:lnTo>
                  <a:lnTo>
                    <a:pt x="56" y="45"/>
                  </a:lnTo>
                  <a:lnTo>
                    <a:pt x="46" y="24"/>
                  </a:lnTo>
                  <a:close/>
                  <a:moveTo>
                    <a:pt x="102" y="16"/>
                  </a:moveTo>
                  <a:lnTo>
                    <a:pt x="94" y="0"/>
                  </a:lnTo>
                  <a:lnTo>
                    <a:pt x="0" y="13"/>
                  </a:lnTo>
                  <a:lnTo>
                    <a:pt x="8" y="29"/>
                  </a:lnTo>
                  <a:lnTo>
                    <a:pt x="30" y="26"/>
                  </a:lnTo>
                  <a:lnTo>
                    <a:pt x="48" y="56"/>
                  </a:lnTo>
                  <a:lnTo>
                    <a:pt x="32" y="75"/>
                  </a:lnTo>
                  <a:lnTo>
                    <a:pt x="43" y="91"/>
                  </a:lnTo>
                  <a:lnTo>
                    <a:pt x="10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38"/>
            <p:cNvSpPr/>
            <p:nvPr/>
          </p:nvSpPr>
          <p:spPr bwMode="auto">
            <a:xfrm>
              <a:off x="2746375" y="3684588"/>
              <a:ext cx="168275" cy="152400"/>
            </a:xfrm>
            <a:custGeom>
              <a:avLst/>
              <a:gdLst>
                <a:gd name="T0" fmla="*/ 0 w 106"/>
                <a:gd name="T1" fmla="*/ 29 h 96"/>
                <a:gd name="T2" fmla="*/ 82 w 106"/>
                <a:gd name="T3" fmla="*/ 0 h 96"/>
                <a:gd name="T4" fmla="*/ 88 w 106"/>
                <a:gd name="T5" fmla="*/ 19 h 96"/>
                <a:gd name="T6" fmla="*/ 56 w 106"/>
                <a:gd name="T7" fmla="*/ 29 h 96"/>
                <a:gd name="T8" fmla="*/ 66 w 106"/>
                <a:gd name="T9" fmla="*/ 62 h 96"/>
                <a:gd name="T10" fmla="*/ 101 w 106"/>
                <a:gd name="T11" fmla="*/ 51 h 96"/>
                <a:gd name="T12" fmla="*/ 106 w 106"/>
                <a:gd name="T13" fmla="*/ 67 h 96"/>
                <a:gd name="T14" fmla="*/ 24 w 106"/>
                <a:gd name="T15" fmla="*/ 96 h 96"/>
                <a:gd name="T16" fmla="*/ 16 w 106"/>
                <a:gd name="T17" fmla="*/ 80 h 96"/>
                <a:gd name="T18" fmla="*/ 53 w 106"/>
                <a:gd name="T19" fmla="*/ 67 h 96"/>
                <a:gd name="T20" fmla="*/ 42 w 106"/>
                <a:gd name="T21" fmla="*/ 35 h 96"/>
                <a:gd name="T22" fmla="*/ 5 w 106"/>
                <a:gd name="T23" fmla="*/ 48 h 96"/>
                <a:gd name="T24" fmla="*/ 0 w 106"/>
                <a:gd name="T25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96">
                  <a:moveTo>
                    <a:pt x="0" y="29"/>
                  </a:moveTo>
                  <a:lnTo>
                    <a:pt x="82" y="0"/>
                  </a:lnTo>
                  <a:lnTo>
                    <a:pt x="88" y="19"/>
                  </a:lnTo>
                  <a:lnTo>
                    <a:pt x="56" y="29"/>
                  </a:lnTo>
                  <a:lnTo>
                    <a:pt x="66" y="62"/>
                  </a:lnTo>
                  <a:lnTo>
                    <a:pt x="101" y="51"/>
                  </a:lnTo>
                  <a:lnTo>
                    <a:pt x="106" y="67"/>
                  </a:lnTo>
                  <a:lnTo>
                    <a:pt x="24" y="96"/>
                  </a:lnTo>
                  <a:lnTo>
                    <a:pt x="16" y="80"/>
                  </a:lnTo>
                  <a:lnTo>
                    <a:pt x="53" y="67"/>
                  </a:lnTo>
                  <a:lnTo>
                    <a:pt x="42" y="35"/>
                  </a:lnTo>
                  <a:lnTo>
                    <a:pt x="5" y="4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39"/>
            <p:cNvSpPr/>
            <p:nvPr/>
          </p:nvSpPr>
          <p:spPr bwMode="auto">
            <a:xfrm>
              <a:off x="2716213" y="3560763"/>
              <a:ext cx="147638" cy="119063"/>
            </a:xfrm>
            <a:custGeom>
              <a:avLst/>
              <a:gdLst>
                <a:gd name="T0" fmla="*/ 9 w 35"/>
                <a:gd name="T1" fmla="*/ 1 h 28"/>
                <a:gd name="T2" fmla="*/ 11 w 35"/>
                <a:gd name="T3" fmla="*/ 8 h 28"/>
                <a:gd name="T4" fmla="*/ 7 w 35"/>
                <a:gd name="T5" fmla="*/ 11 h 28"/>
                <a:gd name="T6" fmla="*/ 6 w 35"/>
                <a:gd name="T7" fmla="*/ 16 h 28"/>
                <a:gd name="T8" fmla="*/ 8 w 35"/>
                <a:gd name="T9" fmla="*/ 20 h 28"/>
                <a:gd name="T10" fmla="*/ 12 w 35"/>
                <a:gd name="T11" fmla="*/ 21 h 28"/>
                <a:gd name="T12" fmla="*/ 14 w 35"/>
                <a:gd name="T13" fmla="*/ 20 h 28"/>
                <a:gd name="T14" fmla="*/ 15 w 35"/>
                <a:gd name="T15" fmla="*/ 18 h 28"/>
                <a:gd name="T16" fmla="*/ 15 w 35"/>
                <a:gd name="T17" fmla="*/ 12 h 28"/>
                <a:gd name="T18" fmla="*/ 17 w 35"/>
                <a:gd name="T19" fmla="*/ 4 h 28"/>
                <a:gd name="T20" fmla="*/ 23 w 35"/>
                <a:gd name="T21" fmla="*/ 0 h 28"/>
                <a:gd name="T22" fmla="*/ 28 w 35"/>
                <a:gd name="T23" fmla="*/ 1 h 28"/>
                <a:gd name="T24" fmla="*/ 32 w 35"/>
                <a:gd name="T25" fmla="*/ 4 h 28"/>
                <a:gd name="T26" fmla="*/ 34 w 35"/>
                <a:gd name="T27" fmla="*/ 10 h 28"/>
                <a:gd name="T28" fmla="*/ 33 w 35"/>
                <a:gd name="T29" fmla="*/ 20 h 28"/>
                <a:gd name="T30" fmla="*/ 27 w 35"/>
                <a:gd name="T31" fmla="*/ 24 h 28"/>
                <a:gd name="T32" fmla="*/ 25 w 35"/>
                <a:gd name="T33" fmla="*/ 18 h 28"/>
                <a:gd name="T34" fmla="*/ 28 w 35"/>
                <a:gd name="T35" fmla="*/ 16 h 28"/>
                <a:gd name="T36" fmla="*/ 29 w 35"/>
                <a:gd name="T37" fmla="*/ 11 h 28"/>
                <a:gd name="T38" fmla="*/ 27 w 35"/>
                <a:gd name="T39" fmla="*/ 7 h 28"/>
                <a:gd name="T40" fmla="*/ 25 w 35"/>
                <a:gd name="T41" fmla="*/ 6 h 28"/>
                <a:gd name="T42" fmla="*/ 23 w 35"/>
                <a:gd name="T43" fmla="*/ 8 h 28"/>
                <a:gd name="T44" fmla="*/ 22 w 35"/>
                <a:gd name="T45" fmla="*/ 14 h 28"/>
                <a:gd name="T46" fmla="*/ 21 w 35"/>
                <a:gd name="T47" fmla="*/ 22 h 28"/>
                <a:gd name="T48" fmla="*/ 18 w 35"/>
                <a:gd name="T49" fmla="*/ 26 h 28"/>
                <a:gd name="T50" fmla="*/ 13 w 35"/>
                <a:gd name="T51" fmla="*/ 28 h 28"/>
                <a:gd name="T52" fmla="*/ 7 w 35"/>
                <a:gd name="T53" fmla="*/ 27 h 28"/>
                <a:gd name="T54" fmla="*/ 3 w 35"/>
                <a:gd name="T55" fmla="*/ 24 h 28"/>
                <a:gd name="T56" fmla="*/ 0 w 35"/>
                <a:gd name="T57" fmla="*/ 17 h 28"/>
                <a:gd name="T58" fmla="*/ 2 w 35"/>
                <a:gd name="T59" fmla="*/ 7 h 28"/>
                <a:gd name="T60" fmla="*/ 9 w 35"/>
                <a:gd name="T6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" h="28">
                  <a:moveTo>
                    <a:pt x="9" y="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9" y="8"/>
                    <a:pt x="7" y="10"/>
                    <a:pt x="7" y="11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6" y="18"/>
                    <a:pt x="7" y="19"/>
                    <a:pt x="8" y="20"/>
                  </a:cubicBezTo>
                  <a:cubicBezTo>
                    <a:pt x="9" y="21"/>
                    <a:pt x="10" y="22"/>
                    <a:pt x="12" y="21"/>
                  </a:cubicBezTo>
                  <a:cubicBezTo>
                    <a:pt x="12" y="21"/>
                    <a:pt x="13" y="21"/>
                    <a:pt x="14" y="20"/>
                  </a:cubicBezTo>
                  <a:cubicBezTo>
                    <a:pt x="14" y="20"/>
                    <a:pt x="14" y="19"/>
                    <a:pt x="15" y="18"/>
                  </a:cubicBezTo>
                  <a:cubicBezTo>
                    <a:pt x="15" y="17"/>
                    <a:pt x="15" y="15"/>
                    <a:pt x="15" y="12"/>
                  </a:cubicBezTo>
                  <a:cubicBezTo>
                    <a:pt x="15" y="9"/>
                    <a:pt x="16" y="6"/>
                    <a:pt x="17" y="4"/>
                  </a:cubicBezTo>
                  <a:cubicBezTo>
                    <a:pt x="18" y="2"/>
                    <a:pt x="20" y="1"/>
                    <a:pt x="23" y="0"/>
                  </a:cubicBezTo>
                  <a:cubicBezTo>
                    <a:pt x="25" y="0"/>
                    <a:pt x="26" y="0"/>
                    <a:pt x="28" y="1"/>
                  </a:cubicBezTo>
                  <a:cubicBezTo>
                    <a:pt x="29" y="2"/>
                    <a:pt x="31" y="3"/>
                    <a:pt x="32" y="4"/>
                  </a:cubicBezTo>
                  <a:cubicBezTo>
                    <a:pt x="33" y="6"/>
                    <a:pt x="34" y="8"/>
                    <a:pt x="34" y="10"/>
                  </a:cubicBezTo>
                  <a:cubicBezTo>
                    <a:pt x="35" y="14"/>
                    <a:pt x="35" y="18"/>
                    <a:pt x="33" y="20"/>
                  </a:cubicBezTo>
                  <a:cubicBezTo>
                    <a:pt x="32" y="22"/>
                    <a:pt x="30" y="24"/>
                    <a:pt x="27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7"/>
                    <a:pt x="28" y="17"/>
                    <a:pt x="28" y="16"/>
                  </a:cubicBezTo>
                  <a:cubicBezTo>
                    <a:pt x="29" y="15"/>
                    <a:pt x="29" y="13"/>
                    <a:pt x="29" y="11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6" y="7"/>
                    <a:pt x="25" y="6"/>
                    <a:pt x="25" y="6"/>
                  </a:cubicBezTo>
                  <a:cubicBezTo>
                    <a:pt x="24" y="7"/>
                    <a:pt x="23" y="7"/>
                    <a:pt x="23" y="8"/>
                  </a:cubicBezTo>
                  <a:cubicBezTo>
                    <a:pt x="22" y="9"/>
                    <a:pt x="22" y="11"/>
                    <a:pt x="22" y="14"/>
                  </a:cubicBezTo>
                  <a:cubicBezTo>
                    <a:pt x="21" y="17"/>
                    <a:pt x="21" y="20"/>
                    <a:pt x="21" y="22"/>
                  </a:cubicBezTo>
                  <a:cubicBezTo>
                    <a:pt x="20" y="23"/>
                    <a:pt x="19" y="25"/>
                    <a:pt x="18" y="26"/>
                  </a:cubicBezTo>
                  <a:cubicBezTo>
                    <a:pt x="17" y="27"/>
                    <a:pt x="15" y="28"/>
                    <a:pt x="13" y="28"/>
                  </a:cubicBezTo>
                  <a:cubicBezTo>
                    <a:pt x="11" y="28"/>
                    <a:pt x="9" y="28"/>
                    <a:pt x="7" y="27"/>
                  </a:cubicBezTo>
                  <a:cubicBezTo>
                    <a:pt x="6" y="27"/>
                    <a:pt x="4" y="25"/>
                    <a:pt x="3" y="24"/>
                  </a:cubicBezTo>
                  <a:cubicBezTo>
                    <a:pt x="2" y="22"/>
                    <a:pt x="1" y="20"/>
                    <a:pt x="0" y="17"/>
                  </a:cubicBezTo>
                  <a:cubicBezTo>
                    <a:pt x="0" y="13"/>
                    <a:pt x="0" y="9"/>
                    <a:pt x="2" y="7"/>
                  </a:cubicBezTo>
                  <a:cubicBezTo>
                    <a:pt x="3" y="4"/>
                    <a:pt x="6" y="3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40"/>
            <p:cNvSpPr/>
            <p:nvPr/>
          </p:nvSpPr>
          <p:spPr bwMode="auto">
            <a:xfrm>
              <a:off x="3675063" y="4251325"/>
              <a:ext cx="122238" cy="149225"/>
            </a:xfrm>
            <a:custGeom>
              <a:avLst/>
              <a:gdLst>
                <a:gd name="T0" fmla="*/ 0 w 29"/>
                <a:gd name="T1" fmla="*/ 3 h 35"/>
                <a:gd name="T2" fmla="*/ 7 w 29"/>
                <a:gd name="T3" fmla="*/ 2 h 35"/>
                <a:gd name="T4" fmla="*/ 9 w 29"/>
                <a:gd name="T5" fmla="*/ 20 h 35"/>
                <a:gd name="T6" fmla="*/ 9 w 29"/>
                <a:gd name="T7" fmla="*/ 25 h 35"/>
                <a:gd name="T8" fmla="*/ 12 w 29"/>
                <a:gd name="T9" fmla="*/ 28 h 35"/>
                <a:gd name="T10" fmla="*/ 16 w 29"/>
                <a:gd name="T11" fmla="*/ 29 h 35"/>
                <a:gd name="T12" fmla="*/ 20 w 29"/>
                <a:gd name="T13" fmla="*/ 28 h 35"/>
                <a:gd name="T14" fmla="*/ 22 w 29"/>
                <a:gd name="T15" fmla="*/ 25 h 35"/>
                <a:gd name="T16" fmla="*/ 22 w 29"/>
                <a:gd name="T17" fmla="*/ 19 h 35"/>
                <a:gd name="T18" fmla="*/ 20 w 29"/>
                <a:gd name="T19" fmla="*/ 1 h 35"/>
                <a:gd name="T20" fmla="*/ 27 w 29"/>
                <a:gd name="T21" fmla="*/ 0 h 35"/>
                <a:gd name="T22" fmla="*/ 28 w 29"/>
                <a:gd name="T23" fmla="*/ 18 h 35"/>
                <a:gd name="T24" fmla="*/ 28 w 29"/>
                <a:gd name="T25" fmla="*/ 26 h 35"/>
                <a:gd name="T26" fmla="*/ 27 w 29"/>
                <a:gd name="T27" fmla="*/ 30 h 35"/>
                <a:gd name="T28" fmla="*/ 23 w 29"/>
                <a:gd name="T29" fmla="*/ 33 h 35"/>
                <a:gd name="T30" fmla="*/ 17 w 29"/>
                <a:gd name="T31" fmla="*/ 35 h 35"/>
                <a:gd name="T32" fmla="*/ 10 w 29"/>
                <a:gd name="T33" fmla="*/ 34 h 35"/>
                <a:gd name="T34" fmla="*/ 6 w 29"/>
                <a:gd name="T35" fmla="*/ 32 h 35"/>
                <a:gd name="T36" fmla="*/ 3 w 29"/>
                <a:gd name="T37" fmla="*/ 28 h 35"/>
                <a:gd name="T38" fmla="*/ 2 w 29"/>
                <a:gd name="T39" fmla="*/ 20 h 35"/>
                <a:gd name="T40" fmla="*/ 0 w 29"/>
                <a:gd name="T4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5">
                  <a:moveTo>
                    <a:pt x="0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3"/>
                    <a:pt x="9" y="25"/>
                    <a:pt x="9" y="25"/>
                  </a:cubicBezTo>
                  <a:cubicBezTo>
                    <a:pt x="10" y="27"/>
                    <a:pt x="11" y="28"/>
                    <a:pt x="12" y="28"/>
                  </a:cubicBezTo>
                  <a:cubicBezTo>
                    <a:pt x="13" y="29"/>
                    <a:pt x="14" y="29"/>
                    <a:pt x="16" y="29"/>
                  </a:cubicBezTo>
                  <a:cubicBezTo>
                    <a:pt x="18" y="29"/>
                    <a:pt x="19" y="29"/>
                    <a:pt x="20" y="28"/>
                  </a:cubicBezTo>
                  <a:cubicBezTo>
                    <a:pt x="21" y="27"/>
                    <a:pt x="22" y="26"/>
                    <a:pt x="22" y="25"/>
                  </a:cubicBezTo>
                  <a:cubicBezTo>
                    <a:pt x="22" y="24"/>
                    <a:pt x="22" y="22"/>
                    <a:pt x="2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22"/>
                    <a:pt x="29" y="24"/>
                    <a:pt x="28" y="26"/>
                  </a:cubicBezTo>
                  <a:cubicBezTo>
                    <a:pt x="28" y="28"/>
                    <a:pt x="28" y="29"/>
                    <a:pt x="27" y="30"/>
                  </a:cubicBezTo>
                  <a:cubicBezTo>
                    <a:pt x="26" y="32"/>
                    <a:pt x="25" y="33"/>
                    <a:pt x="23" y="33"/>
                  </a:cubicBezTo>
                  <a:cubicBezTo>
                    <a:pt x="22" y="34"/>
                    <a:pt x="20" y="35"/>
                    <a:pt x="17" y="35"/>
                  </a:cubicBezTo>
                  <a:cubicBezTo>
                    <a:pt x="14" y="35"/>
                    <a:pt x="11" y="35"/>
                    <a:pt x="10" y="34"/>
                  </a:cubicBezTo>
                  <a:cubicBezTo>
                    <a:pt x="8" y="34"/>
                    <a:pt x="7" y="33"/>
                    <a:pt x="6" y="32"/>
                  </a:cubicBezTo>
                  <a:cubicBezTo>
                    <a:pt x="5" y="31"/>
                    <a:pt x="4" y="30"/>
                    <a:pt x="3" y="28"/>
                  </a:cubicBezTo>
                  <a:cubicBezTo>
                    <a:pt x="3" y="27"/>
                    <a:pt x="2" y="24"/>
                    <a:pt x="2" y="2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41"/>
            <p:cNvSpPr/>
            <p:nvPr/>
          </p:nvSpPr>
          <p:spPr bwMode="auto">
            <a:xfrm>
              <a:off x="3814763" y="4216400"/>
              <a:ext cx="147638" cy="166688"/>
            </a:xfrm>
            <a:custGeom>
              <a:avLst/>
              <a:gdLst>
                <a:gd name="T0" fmla="*/ 24 w 93"/>
                <a:gd name="T1" fmla="*/ 105 h 105"/>
                <a:gd name="T2" fmla="*/ 0 w 93"/>
                <a:gd name="T3" fmla="*/ 19 h 105"/>
                <a:gd name="T4" fmla="*/ 18 w 93"/>
                <a:gd name="T5" fmla="*/ 16 h 105"/>
                <a:gd name="T6" fmla="*/ 69 w 93"/>
                <a:gd name="T7" fmla="*/ 62 h 105"/>
                <a:gd name="T8" fmla="*/ 53 w 93"/>
                <a:gd name="T9" fmla="*/ 6 h 105"/>
                <a:gd name="T10" fmla="*/ 69 w 93"/>
                <a:gd name="T11" fmla="*/ 0 h 105"/>
                <a:gd name="T12" fmla="*/ 93 w 93"/>
                <a:gd name="T13" fmla="*/ 86 h 105"/>
                <a:gd name="T14" fmla="*/ 75 w 93"/>
                <a:gd name="T15" fmla="*/ 91 h 105"/>
                <a:gd name="T16" fmla="*/ 24 w 93"/>
                <a:gd name="T17" fmla="*/ 43 h 105"/>
                <a:gd name="T18" fmla="*/ 40 w 93"/>
                <a:gd name="T19" fmla="*/ 99 h 105"/>
                <a:gd name="T20" fmla="*/ 24 w 93"/>
                <a:gd name="T2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05">
                  <a:moveTo>
                    <a:pt x="24" y="105"/>
                  </a:moveTo>
                  <a:lnTo>
                    <a:pt x="0" y="19"/>
                  </a:lnTo>
                  <a:lnTo>
                    <a:pt x="18" y="16"/>
                  </a:lnTo>
                  <a:lnTo>
                    <a:pt x="69" y="62"/>
                  </a:lnTo>
                  <a:lnTo>
                    <a:pt x="53" y="6"/>
                  </a:lnTo>
                  <a:lnTo>
                    <a:pt x="69" y="0"/>
                  </a:lnTo>
                  <a:lnTo>
                    <a:pt x="93" y="86"/>
                  </a:lnTo>
                  <a:lnTo>
                    <a:pt x="75" y="91"/>
                  </a:lnTo>
                  <a:lnTo>
                    <a:pt x="24" y="43"/>
                  </a:lnTo>
                  <a:lnTo>
                    <a:pt x="40" y="99"/>
                  </a:lnTo>
                  <a:lnTo>
                    <a:pt x="2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42"/>
            <p:cNvSpPr/>
            <p:nvPr/>
          </p:nvSpPr>
          <p:spPr bwMode="auto">
            <a:xfrm>
              <a:off x="3949700" y="4195763"/>
              <a:ext cx="80963" cy="139700"/>
            </a:xfrm>
            <a:custGeom>
              <a:avLst/>
              <a:gdLst>
                <a:gd name="T0" fmla="*/ 35 w 51"/>
                <a:gd name="T1" fmla="*/ 88 h 88"/>
                <a:gd name="T2" fmla="*/ 0 w 51"/>
                <a:gd name="T3" fmla="*/ 5 h 88"/>
                <a:gd name="T4" fmla="*/ 16 w 51"/>
                <a:gd name="T5" fmla="*/ 0 h 88"/>
                <a:gd name="T6" fmla="*/ 51 w 51"/>
                <a:gd name="T7" fmla="*/ 80 h 88"/>
                <a:gd name="T8" fmla="*/ 35 w 5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8">
                  <a:moveTo>
                    <a:pt x="35" y="88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51" y="80"/>
                  </a:lnTo>
                  <a:lnTo>
                    <a:pt x="35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43"/>
            <p:cNvSpPr/>
            <p:nvPr/>
          </p:nvSpPr>
          <p:spPr bwMode="auto">
            <a:xfrm>
              <a:off x="3987800" y="4127500"/>
              <a:ext cx="139700" cy="161925"/>
            </a:xfrm>
            <a:custGeom>
              <a:avLst/>
              <a:gdLst>
                <a:gd name="T0" fmla="*/ 72 w 88"/>
                <a:gd name="T1" fmla="*/ 102 h 102"/>
                <a:gd name="T2" fmla="*/ 0 w 88"/>
                <a:gd name="T3" fmla="*/ 40 h 102"/>
                <a:gd name="T4" fmla="*/ 19 w 88"/>
                <a:gd name="T5" fmla="*/ 32 h 102"/>
                <a:gd name="T6" fmla="*/ 70 w 88"/>
                <a:gd name="T7" fmla="*/ 78 h 102"/>
                <a:gd name="T8" fmla="*/ 56 w 88"/>
                <a:gd name="T9" fmla="*/ 11 h 102"/>
                <a:gd name="T10" fmla="*/ 72 w 88"/>
                <a:gd name="T11" fmla="*/ 0 h 102"/>
                <a:gd name="T12" fmla="*/ 88 w 88"/>
                <a:gd name="T13" fmla="*/ 94 h 102"/>
                <a:gd name="T14" fmla="*/ 72 w 88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2">
                  <a:moveTo>
                    <a:pt x="72" y="102"/>
                  </a:moveTo>
                  <a:lnTo>
                    <a:pt x="0" y="40"/>
                  </a:lnTo>
                  <a:lnTo>
                    <a:pt x="19" y="32"/>
                  </a:lnTo>
                  <a:lnTo>
                    <a:pt x="70" y="78"/>
                  </a:lnTo>
                  <a:lnTo>
                    <a:pt x="56" y="11"/>
                  </a:lnTo>
                  <a:lnTo>
                    <a:pt x="72" y="0"/>
                  </a:lnTo>
                  <a:lnTo>
                    <a:pt x="88" y="94"/>
                  </a:lnTo>
                  <a:lnTo>
                    <a:pt x="7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44"/>
            <p:cNvSpPr/>
            <p:nvPr/>
          </p:nvSpPr>
          <p:spPr bwMode="auto">
            <a:xfrm>
              <a:off x="4114800" y="4054475"/>
              <a:ext cx="169863" cy="174625"/>
            </a:xfrm>
            <a:custGeom>
              <a:avLst/>
              <a:gdLst>
                <a:gd name="T0" fmla="*/ 57 w 107"/>
                <a:gd name="T1" fmla="*/ 110 h 110"/>
                <a:gd name="T2" fmla="*/ 0 w 107"/>
                <a:gd name="T3" fmla="*/ 40 h 110"/>
                <a:gd name="T4" fmla="*/ 51 w 107"/>
                <a:gd name="T5" fmla="*/ 0 h 110"/>
                <a:gd name="T6" fmla="*/ 62 w 107"/>
                <a:gd name="T7" fmla="*/ 11 h 110"/>
                <a:gd name="T8" fmla="*/ 24 w 107"/>
                <a:gd name="T9" fmla="*/ 40 h 110"/>
                <a:gd name="T10" fmla="*/ 35 w 107"/>
                <a:gd name="T11" fmla="*/ 57 h 110"/>
                <a:gd name="T12" fmla="*/ 70 w 107"/>
                <a:gd name="T13" fmla="*/ 30 h 110"/>
                <a:gd name="T14" fmla="*/ 81 w 107"/>
                <a:gd name="T15" fmla="*/ 40 h 110"/>
                <a:gd name="T16" fmla="*/ 46 w 107"/>
                <a:gd name="T17" fmla="*/ 67 h 110"/>
                <a:gd name="T18" fmla="*/ 59 w 107"/>
                <a:gd name="T19" fmla="*/ 86 h 110"/>
                <a:gd name="T20" fmla="*/ 99 w 107"/>
                <a:gd name="T21" fmla="*/ 57 h 110"/>
                <a:gd name="T22" fmla="*/ 107 w 107"/>
                <a:gd name="T23" fmla="*/ 67 h 110"/>
                <a:gd name="T24" fmla="*/ 57 w 107"/>
                <a:gd name="T2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0">
                  <a:moveTo>
                    <a:pt x="57" y="110"/>
                  </a:moveTo>
                  <a:lnTo>
                    <a:pt x="0" y="40"/>
                  </a:lnTo>
                  <a:lnTo>
                    <a:pt x="51" y="0"/>
                  </a:lnTo>
                  <a:lnTo>
                    <a:pt x="62" y="11"/>
                  </a:lnTo>
                  <a:lnTo>
                    <a:pt x="24" y="40"/>
                  </a:lnTo>
                  <a:lnTo>
                    <a:pt x="35" y="57"/>
                  </a:lnTo>
                  <a:lnTo>
                    <a:pt x="70" y="30"/>
                  </a:lnTo>
                  <a:lnTo>
                    <a:pt x="81" y="40"/>
                  </a:lnTo>
                  <a:lnTo>
                    <a:pt x="46" y="67"/>
                  </a:lnTo>
                  <a:lnTo>
                    <a:pt x="59" y="86"/>
                  </a:lnTo>
                  <a:lnTo>
                    <a:pt x="99" y="57"/>
                  </a:lnTo>
                  <a:lnTo>
                    <a:pt x="107" y="67"/>
                  </a:lnTo>
                  <a:lnTo>
                    <a:pt x="5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45"/>
            <p:cNvSpPr>
              <a:spLocks noEditPoints="1"/>
            </p:cNvSpPr>
            <p:nvPr/>
          </p:nvSpPr>
          <p:spPr bwMode="auto">
            <a:xfrm>
              <a:off x="4217988" y="3965575"/>
              <a:ext cx="185738" cy="166688"/>
            </a:xfrm>
            <a:custGeom>
              <a:avLst/>
              <a:gdLst>
                <a:gd name="T0" fmla="*/ 8 w 44"/>
                <a:gd name="T1" fmla="*/ 16 h 39"/>
                <a:gd name="T2" fmla="*/ 12 w 44"/>
                <a:gd name="T3" fmla="*/ 12 h 39"/>
                <a:gd name="T4" fmla="*/ 15 w 44"/>
                <a:gd name="T5" fmla="*/ 8 h 39"/>
                <a:gd name="T6" fmla="*/ 18 w 44"/>
                <a:gd name="T7" fmla="*/ 7 h 39"/>
                <a:gd name="T8" fmla="*/ 21 w 44"/>
                <a:gd name="T9" fmla="*/ 9 h 39"/>
                <a:gd name="T10" fmla="*/ 22 w 44"/>
                <a:gd name="T11" fmla="*/ 11 h 39"/>
                <a:gd name="T12" fmla="*/ 22 w 44"/>
                <a:gd name="T13" fmla="*/ 13 h 39"/>
                <a:gd name="T14" fmla="*/ 18 w 44"/>
                <a:gd name="T15" fmla="*/ 18 h 39"/>
                <a:gd name="T16" fmla="*/ 15 w 44"/>
                <a:gd name="T17" fmla="*/ 21 h 39"/>
                <a:gd name="T18" fmla="*/ 8 w 44"/>
                <a:gd name="T19" fmla="*/ 16 h 39"/>
                <a:gd name="T20" fmla="*/ 29 w 44"/>
                <a:gd name="T21" fmla="*/ 34 h 39"/>
                <a:gd name="T22" fmla="*/ 19 w 44"/>
                <a:gd name="T23" fmla="*/ 25 h 39"/>
                <a:gd name="T24" fmla="*/ 19 w 44"/>
                <a:gd name="T25" fmla="*/ 24 h 39"/>
                <a:gd name="T26" fmla="*/ 22 w 44"/>
                <a:gd name="T27" fmla="*/ 22 h 39"/>
                <a:gd name="T28" fmla="*/ 24 w 44"/>
                <a:gd name="T29" fmla="*/ 21 h 39"/>
                <a:gd name="T30" fmla="*/ 30 w 44"/>
                <a:gd name="T31" fmla="*/ 22 h 39"/>
                <a:gd name="T32" fmla="*/ 39 w 44"/>
                <a:gd name="T33" fmla="*/ 23 h 39"/>
                <a:gd name="T34" fmla="*/ 44 w 44"/>
                <a:gd name="T35" fmla="*/ 17 h 39"/>
                <a:gd name="T36" fmla="*/ 37 w 44"/>
                <a:gd name="T37" fmla="*/ 16 h 39"/>
                <a:gd name="T38" fmla="*/ 30 w 44"/>
                <a:gd name="T39" fmla="*/ 15 h 39"/>
                <a:gd name="T40" fmla="*/ 26 w 44"/>
                <a:gd name="T41" fmla="*/ 16 h 39"/>
                <a:gd name="T42" fmla="*/ 28 w 44"/>
                <a:gd name="T43" fmla="*/ 9 h 39"/>
                <a:gd name="T44" fmla="*/ 25 w 44"/>
                <a:gd name="T45" fmla="*/ 3 h 39"/>
                <a:gd name="T46" fmla="*/ 20 w 44"/>
                <a:gd name="T47" fmla="*/ 1 h 39"/>
                <a:gd name="T48" fmla="*/ 15 w 44"/>
                <a:gd name="T49" fmla="*/ 1 h 39"/>
                <a:gd name="T50" fmla="*/ 9 w 44"/>
                <a:gd name="T51" fmla="*/ 6 h 39"/>
                <a:gd name="T52" fmla="*/ 0 w 44"/>
                <a:gd name="T53" fmla="*/ 17 h 39"/>
                <a:gd name="T54" fmla="*/ 24 w 44"/>
                <a:gd name="T55" fmla="*/ 39 h 39"/>
                <a:gd name="T56" fmla="*/ 29 w 44"/>
                <a:gd name="T5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9">
                  <a:moveTo>
                    <a:pt x="8" y="16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9" y="7"/>
                    <a:pt x="20" y="8"/>
                    <a:pt x="21" y="9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1" y="14"/>
                    <a:pt x="20" y="15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8" y="16"/>
                  </a:lnTo>
                  <a:close/>
                  <a:moveTo>
                    <a:pt x="29" y="34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3" y="21"/>
                    <a:pt x="24" y="21"/>
                  </a:cubicBezTo>
                  <a:cubicBezTo>
                    <a:pt x="25" y="21"/>
                    <a:pt x="27" y="21"/>
                    <a:pt x="3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4" y="15"/>
                    <a:pt x="32" y="15"/>
                    <a:pt x="30" y="15"/>
                  </a:cubicBezTo>
                  <a:cubicBezTo>
                    <a:pt x="29" y="15"/>
                    <a:pt x="27" y="15"/>
                    <a:pt x="26" y="16"/>
                  </a:cubicBezTo>
                  <a:cubicBezTo>
                    <a:pt x="27" y="13"/>
                    <a:pt x="28" y="11"/>
                    <a:pt x="28" y="9"/>
                  </a:cubicBezTo>
                  <a:cubicBezTo>
                    <a:pt x="28" y="7"/>
                    <a:pt x="27" y="5"/>
                    <a:pt x="25" y="3"/>
                  </a:cubicBezTo>
                  <a:cubicBezTo>
                    <a:pt x="23" y="2"/>
                    <a:pt x="22" y="1"/>
                    <a:pt x="20" y="1"/>
                  </a:cubicBezTo>
                  <a:cubicBezTo>
                    <a:pt x="18" y="0"/>
                    <a:pt x="17" y="1"/>
                    <a:pt x="15" y="1"/>
                  </a:cubicBezTo>
                  <a:cubicBezTo>
                    <a:pt x="14" y="2"/>
                    <a:pt x="12" y="4"/>
                    <a:pt x="9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2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46"/>
            <p:cNvSpPr/>
            <p:nvPr/>
          </p:nvSpPr>
          <p:spPr bwMode="auto">
            <a:xfrm>
              <a:off x="4319588" y="3859213"/>
              <a:ext cx="152400" cy="136525"/>
            </a:xfrm>
            <a:custGeom>
              <a:avLst/>
              <a:gdLst>
                <a:gd name="T0" fmla="*/ 15 w 36"/>
                <a:gd name="T1" fmla="*/ 30 h 32"/>
                <a:gd name="T2" fmla="*/ 18 w 36"/>
                <a:gd name="T3" fmla="*/ 25 h 32"/>
                <a:gd name="T4" fmla="*/ 24 w 36"/>
                <a:gd name="T5" fmla="*/ 25 h 32"/>
                <a:gd name="T6" fmla="*/ 28 w 36"/>
                <a:gd name="T7" fmla="*/ 22 h 32"/>
                <a:gd name="T8" fmla="*/ 29 w 36"/>
                <a:gd name="T9" fmla="*/ 17 h 32"/>
                <a:gd name="T10" fmla="*/ 27 w 36"/>
                <a:gd name="T11" fmla="*/ 14 h 32"/>
                <a:gd name="T12" fmla="*/ 25 w 36"/>
                <a:gd name="T13" fmla="*/ 14 h 32"/>
                <a:gd name="T14" fmla="*/ 23 w 36"/>
                <a:gd name="T15" fmla="*/ 15 h 32"/>
                <a:gd name="T16" fmla="*/ 19 w 36"/>
                <a:gd name="T17" fmla="*/ 19 h 32"/>
                <a:gd name="T18" fmla="*/ 12 w 36"/>
                <a:gd name="T19" fmla="*/ 23 h 32"/>
                <a:gd name="T20" fmla="*/ 4 w 36"/>
                <a:gd name="T21" fmla="*/ 22 h 32"/>
                <a:gd name="T22" fmla="*/ 1 w 36"/>
                <a:gd name="T23" fmla="*/ 18 h 32"/>
                <a:gd name="T24" fmla="*/ 1 w 36"/>
                <a:gd name="T25" fmla="*/ 13 h 32"/>
                <a:gd name="T26" fmla="*/ 3 w 36"/>
                <a:gd name="T27" fmla="*/ 7 h 32"/>
                <a:gd name="T28" fmla="*/ 11 w 36"/>
                <a:gd name="T29" fmla="*/ 1 h 32"/>
                <a:gd name="T30" fmla="*/ 19 w 36"/>
                <a:gd name="T31" fmla="*/ 2 h 32"/>
                <a:gd name="T32" fmla="*/ 15 w 36"/>
                <a:gd name="T33" fmla="*/ 8 h 32"/>
                <a:gd name="T34" fmla="*/ 11 w 36"/>
                <a:gd name="T35" fmla="*/ 7 h 32"/>
                <a:gd name="T36" fmla="*/ 8 w 36"/>
                <a:gd name="T37" fmla="*/ 10 h 32"/>
                <a:gd name="T38" fmla="*/ 7 w 36"/>
                <a:gd name="T39" fmla="*/ 14 h 32"/>
                <a:gd name="T40" fmla="*/ 8 w 36"/>
                <a:gd name="T41" fmla="*/ 16 h 32"/>
                <a:gd name="T42" fmla="*/ 10 w 36"/>
                <a:gd name="T43" fmla="*/ 17 h 32"/>
                <a:gd name="T44" fmla="*/ 15 w 36"/>
                <a:gd name="T45" fmla="*/ 13 h 32"/>
                <a:gd name="T46" fmla="*/ 21 w 36"/>
                <a:gd name="T47" fmla="*/ 8 h 32"/>
                <a:gd name="T48" fmla="*/ 26 w 36"/>
                <a:gd name="T49" fmla="*/ 7 h 32"/>
                <a:gd name="T50" fmla="*/ 31 w 36"/>
                <a:gd name="T51" fmla="*/ 9 h 32"/>
                <a:gd name="T52" fmla="*/ 35 w 36"/>
                <a:gd name="T53" fmla="*/ 13 h 32"/>
                <a:gd name="T54" fmla="*/ 35 w 36"/>
                <a:gd name="T55" fmla="*/ 19 h 32"/>
                <a:gd name="T56" fmla="*/ 32 w 36"/>
                <a:gd name="T57" fmla="*/ 25 h 32"/>
                <a:gd name="T58" fmla="*/ 25 w 36"/>
                <a:gd name="T59" fmla="*/ 32 h 32"/>
                <a:gd name="T60" fmla="*/ 15 w 36"/>
                <a:gd name="T6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32">
                  <a:moveTo>
                    <a:pt x="15" y="30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20" y="26"/>
                    <a:pt x="22" y="26"/>
                    <a:pt x="24" y="25"/>
                  </a:cubicBezTo>
                  <a:cubicBezTo>
                    <a:pt x="25" y="25"/>
                    <a:pt x="26" y="24"/>
                    <a:pt x="28" y="22"/>
                  </a:cubicBezTo>
                  <a:cubicBezTo>
                    <a:pt x="29" y="20"/>
                    <a:pt x="29" y="19"/>
                    <a:pt x="29" y="17"/>
                  </a:cubicBezTo>
                  <a:cubicBezTo>
                    <a:pt x="29" y="16"/>
                    <a:pt x="28" y="15"/>
                    <a:pt x="27" y="14"/>
                  </a:cubicBezTo>
                  <a:cubicBezTo>
                    <a:pt x="27" y="14"/>
                    <a:pt x="26" y="14"/>
                    <a:pt x="25" y="14"/>
                  </a:cubicBezTo>
                  <a:cubicBezTo>
                    <a:pt x="25" y="14"/>
                    <a:pt x="24" y="14"/>
                    <a:pt x="23" y="15"/>
                  </a:cubicBezTo>
                  <a:cubicBezTo>
                    <a:pt x="22" y="15"/>
                    <a:pt x="21" y="17"/>
                    <a:pt x="19" y="19"/>
                  </a:cubicBezTo>
                  <a:cubicBezTo>
                    <a:pt x="16" y="21"/>
                    <a:pt x="14" y="22"/>
                    <a:pt x="12" y="23"/>
                  </a:cubicBezTo>
                  <a:cubicBezTo>
                    <a:pt x="9" y="24"/>
                    <a:pt x="7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1" y="13"/>
                  </a:cubicBezTo>
                  <a:cubicBezTo>
                    <a:pt x="1" y="11"/>
                    <a:pt x="2" y="9"/>
                    <a:pt x="3" y="7"/>
                  </a:cubicBezTo>
                  <a:cubicBezTo>
                    <a:pt x="6" y="3"/>
                    <a:pt x="8" y="1"/>
                    <a:pt x="11" y="1"/>
                  </a:cubicBezTo>
                  <a:cubicBezTo>
                    <a:pt x="14" y="0"/>
                    <a:pt x="16" y="0"/>
                    <a:pt x="19" y="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7"/>
                    <a:pt x="12" y="7"/>
                    <a:pt x="11" y="7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7" y="11"/>
                    <a:pt x="6" y="13"/>
                    <a:pt x="7" y="14"/>
                  </a:cubicBezTo>
                  <a:cubicBezTo>
                    <a:pt x="7" y="15"/>
                    <a:pt x="7" y="16"/>
                    <a:pt x="8" y="16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1" y="16"/>
                    <a:pt x="13" y="15"/>
                    <a:pt x="15" y="13"/>
                  </a:cubicBezTo>
                  <a:cubicBezTo>
                    <a:pt x="18" y="10"/>
                    <a:pt x="20" y="9"/>
                    <a:pt x="21" y="8"/>
                  </a:cubicBezTo>
                  <a:cubicBezTo>
                    <a:pt x="23" y="7"/>
                    <a:pt x="24" y="7"/>
                    <a:pt x="26" y="7"/>
                  </a:cubicBezTo>
                  <a:cubicBezTo>
                    <a:pt x="28" y="7"/>
                    <a:pt x="29" y="8"/>
                    <a:pt x="31" y="9"/>
                  </a:cubicBezTo>
                  <a:cubicBezTo>
                    <a:pt x="33" y="10"/>
                    <a:pt x="34" y="11"/>
                    <a:pt x="35" y="13"/>
                  </a:cubicBezTo>
                  <a:cubicBezTo>
                    <a:pt x="35" y="15"/>
                    <a:pt x="36" y="17"/>
                    <a:pt x="35" y="19"/>
                  </a:cubicBezTo>
                  <a:cubicBezTo>
                    <a:pt x="35" y="21"/>
                    <a:pt x="34" y="23"/>
                    <a:pt x="32" y="25"/>
                  </a:cubicBezTo>
                  <a:cubicBezTo>
                    <a:pt x="30" y="29"/>
                    <a:pt x="27" y="31"/>
                    <a:pt x="25" y="32"/>
                  </a:cubicBezTo>
                  <a:cubicBezTo>
                    <a:pt x="22" y="32"/>
                    <a:pt x="19" y="32"/>
                    <a:pt x="1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47"/>
            <p:cNvSpPr/>
            <p:nvPr/>
          </p:nvSpPr>
          <p:spPr bwMode="auto">
            <a:xfrm>
              <a:off x="4373563" y="3795713"/>
              <a:ext cx="141288" cy="84138"/>
            </a:xfrm>
            <a:custGeom>
              <a:avLst/>
              <a:gdLst>
                <a:gd name="T0" fmla="*/ 81 w 89"/>
                <a:gd name="T1" fmla="*/ 53 h 53"/>
                <a:gd name="T2" fmla="*/ 0 w 89"/>
                <a:gd name="T3" fmla="*/ 16 h 53"/>
                <a:gd name="T4" fmla="*/ 8 w 89"/>
                <a:gd name="T5" fmla="*/ 0 h 53"/>
                <a:gd name="T6" fmla="*/ 89 w 89"/>
                <a:gd name="T7" fmla="*/ 37 h 53"/>
                <a:gd name="T8" fmla="*/ 81 w 89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3">
                  <a:moveTo>
                    <a:pt x="81" y="53"/>
                  </a:moveTo>
                  <a:lnTo>
                    <a:pt x="0" y="16"/>
                  </a:lnTo>
                  <a:lnTo>
                    <a:pt x="8" y="0"/>
                  </a:lnTo>
                  <a:lnTo>
                    <a:pt x="89" y="37"/>
                  </a:lnTo>
                  <a:lnTo>
                    <a:pt x="8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48"/>
            <p:cNvSpPr/>
            <p:nvPr/>
          </p:nvSpPr>
          <p:spPr bwMode="auto">
            <a:xfrm>
              <a:off x="4395788" y="3676650"/>
              <a:ext cx="157163" cy="109538"/>
            </a:xfrm>
            <a:custGeom>
              <a:avLst/>
              <a:gdLst>
                <a:gd name="T0" fmla="*/ 93 w 99"/>
                <a:gd name="T1" fmla="*/ 69 h 69"/>
                <a:gd name="T2" fmla="*/ 24 w 99"/>
                <a:gd name="T3" fmla="*/ 45 h 69"/>
                <a:gd name="T4" fmla="*/ 16 w 99"/>
                <a:gd name="T5" fmla="*/ 69 h 69"/>
                <a:gd name="T6" fmla="*/ 0 w 99"/>
                <a:gd name="T7" fmla="*/ 64 h 69"/>
                <a:gd name="T8" fmla="*/ 24 w 99"/>
                <a:gd name="T9" fmla="*/ 0 h 69"/>
                <a:gd name="T10" fmla="*/ 37 w 99"/>
                <a:gd name="T11" fmla="*/ 5 h 69"/>
                <a:gd name="T12" fmla="*/ 29 w 99"/>
                <a:gd name="T13" fmla="*/ 29 h 69"/>
                <a:gd name="T14" fmla="*/ 99 w 99"/>
                <a:gd name="T15" fmla="*/ 53 h 69"/>
                <a:gd name="T16" fmla="*/ 93 w 9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69">
                  <a:moveTo>
                    <a:pt x="93" y="69"/>
                  </a:moveTo>
                  <a:lnTo>
                    <a:pt x="24" y="45"/>
                  </a:lnTo>
                  <a:lnTo>
                    <a:pt x="16" y="69"/>
                  </a:lnTo>
                  <a:lnTo>
                    <a:pt x="0" y="64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29" y="29"/>
                  </a:lnTo>
                  <a:lnTo>
                    <a:pt x="99" y="53"/>
                  </a:ln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49"/>
            <p:cNvSpPr/>
            <p:nvPr/>
          </p:nvSpPr>
          <p:spPr bwMode="auto">
            <a:xfrm>
              <a:off x="4437063" y="3543300"/>
              <a:ext cx="153988" cy="128588"/>
            </a:xfrm>
            <a:custGeom>
              <a:avLst/>
              <a:gdLst>
                <a:gd name="T0" fmla="*/ 91 w 97"/>
                <a:gd name="T1" fmla="*/ 65 h 81"/>
                <a:gd name="T2" fmla="*/ 57 w 97"/>
                <a:gd name="T3" fmla="*/ 59 h 81"/>
                <a:gd name="T4" fmla="*/ 0 w 97"/>
                <a:gd name="T5" fmla="*/ 81 h 81"/>
                <a:gd name="T6" fmla="*/ 3 w 97"/>
                <a:gd name="T7" fmla="*/ 59 h 81"/>
                <a:gd name="T8" fmla="*/ 41 w 97"/>
                <a:gd name="T9" fmla="*/ 46 h 81"/>
                <a:gd name="T10" fmla="*/ 11 w 97"/>
                <a:gd name="T11" fmla="*/ 19 h 81"/>
                <a:gd name="T12" fmla="*/ 14 w 97"/>
                <a:gd name="T13" fmla="*/ 0 h 81"/>
                <a:gd name="T14" fmla="*/ 59 w 97"/>
                <a:gd name="T15" fmla="*/ 41 h 81"/>
                <a:gd name="T16" fmla="*/ 97 w 97"/>
                <a:gd name="T17" fmla="*/ 49 h 81"/>
                <a:gd name="T18" fmla="*/ 91 w 97"/>
                <a:gd name="T19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1">
                  <a:moveTo>
                    <a:pt x="91" y="65"/>
                  </a:moveTo>
                  <a:lnTo>
                    <a:pt x="57" y="59"/>
                  </a:lnTo>
                  <a:lnTo>
                    <a:pt x="0" y="81"/>
                  </a:lnTo>
                  <a:lnTo>
                    <a:pt x="3" y="59"/>
                  </a:lnTo>
                  <a:lnTo>
                    <a:pt x="41" y="46"/>
                  </a:lnTo>
                  <a:lnTo>
                    <a:pt x="11" y="19"/>
                  </a:lnTo>
                  <a:lnTo>
                    <a:pt x="14" y="0"/>
                  </a:lnTo>
                  <a:lnTo>
                    <a:pt x="59" y="41"/>
                  </a:lnTo>
                  <a:lnTo>
                    <a:pt x="97" y="49"/>
                  </a:lnTo>
                  <a:lnTo>
                    <a:pt x="9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50"/>
            <p:cNvSpPr>
              <a:spLocks noEditPoints="1"/>
            </p:cNvSpPr>
            <p:nvPr/>
          </p:nvSpPr>
          <p:spPr bwMode="auto">
            <a:xfrm>
              <a:off x="2901950" y="2687638"/>
              <a:ext cx="1484313" cy="1490663"/>
            </a:xfrm>
            <a:custGeom>
              <a:avLst/>
              <a:gdLst>
                <a:gd name="T0" fmla="*/ 175 w 350"/>
                <a:gd name="T1" fmla="*/ 0 h 350"/>
                <a:gd name="T2" fmla="*/ 0 w 350"/>
                <a:gd name="T3" fmla="*/ 175 h 350"/>
                <a:gd name="T4" fmla="*/ 175 w 350"/>
                <a:gd name="T5" fmla="*/ 350 h 350"/>
                <a:gd name="T6" fmla="*/ 350 w 350"/>
                <a:gd name="T7" fmla="*/ 175 h 350"/>
                <a:gd name="T8" fmla="*/ 175 w 350"/>
                <a:gd name="T9" fmla="*/ 0 h 350"/>
                <a:gd name="T10" fmla="*/ 175 w 350"/>
                <a:gd name="T11" fmla="*/ 7 h 350"/>
                <a:gd name="T12" fmla="*/ 343 w 350"/>
                <a:gd name="T13" fmla="*/ 175 h 350"/>
                <a:gd name="T14" fmla="*/ 325 w 350"/>
                <a:gd name="T15" fmla="*/ 250 h 350"/>
                <a:gd name="T16" fmla="*/ 25 w 350"/>
                <a:gd name="T17" fmla="*/ 250 h 350"/>
                <a:gd name="T18" fmla="*/ 25 w 350"/>
                <a:gd name="T19" fmla="*/ 250 h 350"/>
                <a:gd name="T20" fmla="*/ 7 w 350"/>
                <a:gd name="T21" fmla="*/ 175 h 350"/>
                <a:gd name="T22" fmla="*/ 175 w 350"/>
                <a:gd name="T23" fmla="*/ 7 h 350"/>
                <a:gd name="T24" fmla="*/ 175 w 350"/>
                <a:gd name="T25" fmla="*/ 343 h 350"/>
                <a:gd name="T26" fmla="*/ 29 w 350"/>
                <a:gd name="T27" fmla="*/ 259 h 350"/>
                <a:gd name="T28" fmla="*/ 321 w 350"/>
                <a:gd name="T29" fmla="*/ 259 h 350"/>
                <a:gd name="T30" fmla="*/ 175 w 350"/>
                <a:gd name="T31" fmla="*/ 3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50">
                  <a:moveTo>
                    <a:pt x="175" y="0"/>
                  </a:moveTo>
                  <a:cubicBezTo>
                    <a:pt x="78" y="0"/>
                    <a:pt x="0" y="78"/>
                    <a:pt x="0" y="175"/>
                  </a:cubicBezTo>
                  <a:cubicBezTo>
                    <a:pt x="0" y="271"/>
                    <a:pt x="78" y="350"/>
                    <a:pt x="175" y="350"/>
                  </a:cubicBezTo>
                  <a:cubicBezTo>
                    <a:pt x="272" y="350"/>
                    <a:pt x="350" y="271"/>
                    <a:pt x="350" y="175"/>
                  </a:cubicBezTo>
                  <a:cubicBezTo>
                    <a:pt x="350" y="78"/>
                    <a:pt x="272" y="0"/>
                    <a:pt x="175" y="0"/>
                  </a:cubicBezTo>
                  <a:close/>
                  <a:moveTo>
                    <a:pt x="175" y="7"/>
                  </a:moveTo>
                  <a:cubicBezTo>
                    <a:pt x="268" y="7"/>
                    <a:pt x="343" y="82"/>
                    <a:pt x="343" y="175"/>
                  </a:cubicBezTo>
                  <a:cubicBezTo>
                    <a:pt x="343" y="202"/>
                    <a:pt x="337" y="228"/>
                    <a:pt x="3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13" y="228"/>
                    <a:pt x="7" y="202"/>
                    <a:pt x="7" y="175"/>
                  </a:cubicBezTo>
                  <a:cubicBezTo>
                    <a:pt x="7" y="82"/>
                    <a:pt x="82" y="7"/>
                    <a:pt x="175" y="7"/>
                  </a:cubicBezTo>
                  <a:close/>
                  <a:moveTo>
                    <a:pt x="175" y="343"/>
                  </a:moveTo>
                  <a:cubicBezTo>
                    <a:pt x="113" y="343"/>
                    <a:pt x="58" y="309"/>
                    <a:pt x="29" y="259"/>
                  </a:cubicBezTo>
                  <a:cubicBezTo>
                    <a:pt x="321" y="259"/>
                    <a:pt x="321" y="259"/>
                    <a:pt x="321" y="259"/>
                  </a:cubicBezTo>
                  <a:cubicBezTo>
                    <a:pt x="292" y="309"/>
                    <a:pt x="237" y="343"/>
                    <a:pt x="175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51"/>
            <p:cNvSpPr>
              <a:spLocks noEditPoints="1"/>
            </p:cNvSpPr>
            <p:nvPr/>
          </p:nvSpPr>
          <p:spPr bwMode="auto">
            <a:xfrm>
              <a:off x="3000375" y="2778125"/>
              <a:ext cx="1289050" cy="965200"/>
            </a:xfrm>
            <a:custGeom>
              <a:avLst/>
              <a:gdLst>
                <a:gd name="T0" fmla="*/ 256 w 304"/>
                <a:gd name="T1" fmla="*/ 187 h 227"/>
                <a:gd name="T2" fmla="*/ 171 w 304"/>
                <a:gd name="T3" fmla="*/ 200 h 227"/>
                <a:gd name="T4" fmla="*/ 203 w 304"/>
                <a:gd name="T5" fmla="*/ 152 h 227"/>
                <a:gd name="T6" fmla="*/ 232 w 304"/>
                <a:gd name="T7" fmla="*/ 167 h 227"/>
                <a:gd name="T8" fmla="*/ 252 w 304"/>
                <a:gd name="T9" fmla="*/ 152 h 227"/>
                <a:gd name="T10" fmla="*/ 281 w 304"/>
                <a:gd name="T11" fmla="*/ 167 h 227"/>
                <a:gd name="T12" fmla="*/ 294 w 304"/>
                <a:gd name="T13" fmla="*/ 152 h 227"/>
                <a:gd name="T14" fmla="*/ 263 w 304"/>
                <a:gd name="T15" fmla="*/ 131 h 227"/>
                <a:gd name="T16" fmla="*/ 194 w 304"/>
                <a:gd name="T17" fmla="*/ 86 h 227"/>
                <a:gd name="T18" fmla="*/ 110 w 304"/>
                <a:gd name="T19" fmla="*/ 86 h 227"/>
                <a:gd name="T20" fmla="*/ 49 w 304"/>
                <a:gd name="T21" fmla="*/ 116 h 227"/>
                <a:gd name="T22" fmla="*/ 10 w 304"/>
                <a:gd name="T23" fmla="*/ 137 h 227"/>
                <a:gd name="T24" fmla="*/ 26 w 304"/>
                <a:gd name="T25" fmla="*/ 163 h 227"/>
                <a:gd name="T26" fmla="*/ 60 w 304"/>
                <a:gd name="T27" fmla="*/ 136 h 227"/>
                <a:gd name="T28" fmla="*/ 75 w 304"/>
                <a:gd name="T29" fmla="*/ 163 h 227"/>
                <a:gd name="T30" fmla="*/ 109 w 304"/>
                <a:gd name="T31" fmla="*/ 135 h 227"/>
                <a:gd name="T32" fmla="*/ 131 w 304"/>
                <a:gd name="T33" fmla="*/ 151 h 227"/>
                <a:gd name="T34" fmla="*/ 134 w 304"/>
                <a:gd name="T35" fmla="*/ 200 h 227"/>
                <a:gd name="T36" fmla="*/ 48 w 304"/>
                <a:gd name="T37" fmla="*/ 187 h 227"/>
                <a:gd name="T38" fmla="*/ 0 w 304"/>
                <a:gd name="T39" fmla="*/ 204 h 227"/>
                <a:gd name="T40" fmla="*/ 106 w 304"/>
                <a:gd name="T41" fmla="*/ 206 h 227"/>
                <a:gd name="T42" fmla="*/ 199 w 304"/>
                <a:gd name="T43" fmla="*/ 206 h 227"/>
                <a:gd name="T44" fmla="*/ 304 w 304"/>
                <a:gd name="T45" fmla="*/ 204 h 227"/>
                <a:gd name="T46" fmla="*/ 220 w 304"/>
                <a:gd name="T47" fmla="*/ 86 h 227"/>
                <a:gd name="T48" fmla="*/ 216 w 304"/>
                <a:gd name="T49" fmla="*/ 133 h 227"/>
                <a:gd name="T50" fmla="*/ 220 w 304"/>
                <a:gd name="T51" fmla="*/ 86 h 227"/>
                <a:gd name="T52" fmla="*/ 71 w 304"/>
                <a:gd name="T53" fmla="*/ 115 h 227"/>
                <a:gd name="T54" fmla="*/ 101 w 304"/>
                <a:gd name="T55" fmla="*/ 104 h 227"/>
                <a:gd name="T56" fmla="*/ 160 w 304"/>
                <a:gd name="T57" fmla="*/ 118 h 227"/>
                <a:gd name="T58" fmla="*/ 147 w 304"/>
                <a:gd name="T59" fmla="*/ 92 h 227"/>
                <a:gd name="T60" fmla="*/ 117 w 304"/>
                <a:gd name="T61" fmla="*/ 117 h 227"/>
                <a:gd name="T62" fmla="*/ 194 w 304"/>
                <a:gd name="T63" fmla="*/ 134 h 227"/>
                <a:gd name="T64" fmla="*/ 175 w 304"/>
                <a:gd name="T65" fmla="*/ 1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227">
                  <a:moveTo>
                    <a:pt x="299" y="190"/>
                  </a:moveTo>
                  <a:cubicBezTo>
                    <a:pt x="275" y="209"/>
                    <a:pt x="256" y="187"/>
                    <a:pt x="256" y="187"/>
                  </a:cubicBezTo>
                  <a:cubicBezTo>
                    <a:pt x="225" y="217"/>
                    <a:pt x="199" y="189"/>
                    <a:pt x="199" y="189"/>
                  </a:cubicBezTo>
                  <a:cubicBezTo>
                    <a:pt x="180" y="203"/>
                    <a:pt x="171" y="200"/>
                    <a:pt x="171" y="200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10" y="167"/>
                    <a:pt x="210" y="167"/>
                    <a:pt x="210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25" y="152"/>
                    <a:pt x="225" y="152"/>
                    <a:pt x="225" y="152"/>
                  </a:cubicBezTo>
                  <a:cubicBezTo>
                    <a:pt x="252" y="152"/>
                    <a:pt x="252" y="152"/>
                    <a:pt x="252" y="152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81" y="167"/>
                    <a:pt x="281" y="167"/>
                    <a:pt x="281" y="167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94" y="152"/>
                    <a:pt x="294" y="152"/>
                    <a:pt x="294" y="152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63" y="131"/>
                    <a:pt x="263" y="131"/>
                    <a:pt x="263" y="131"/>
                  </a:cubicBezTo>
                  <a:cubicBezTo>
                    <a:pt x="225" y="54"/>
                    <a:pt x="225" y="54"/>
                    <a:pt x="225" y="54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37"/>
                    <a:pt x="10" y="137"/>
                    <a:pt x="10" y="137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4" y="200"/>
                    <a:pt x="134" y="200"/>
                    <a:pt x="134" y="200"/>
                  </a:cubicBezTo>
                  <a:cubicBezTo>
                    <a:pt x="123" y="202"/>
                    <a:pt x="106" y="188"/>
                    <a:pt x="106" y="188"/>
                  </a:cubicBezTo>
                  <a:cubicBezTo>
                    <a:pt x="75" y="217"/>
                    <a:pt x="48" y="187"/>
                    <a:pt x="48" y="187"/>
                  </a:cubicBezTo>
                  <a:cubicBezTo>
                    <a:pt x="28" y="209"/>
                    <a:pt x="5" y="191"/>
                    <a:pt x="5" y="191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25" y="220"/>
                    <a:pt x="48" y="205"/>
                    <a:pt x="48" y="205"/>
                  </a:cubicBezTo>
                  <a:cubicBezTo>
                    <a:pt x="81" y="226"/>
                    <a:pt x="106" y="206"/>
                    <a:pt x="106" y="206"/>
                  </a:cubicBezTo>
                  <a:cubicBezTo>
                    <a:pt x="138" y="227"/>
                    <a:pt x="152" y="207"/>
                    <a:pt x="152" y="207"/>
                  </a:cubicBezTo>
                  <a:cubicBezTo>
                    <a:pt x="173" y="226"/>
                    <a:pt x="199" y="206"/>
                    <a:pt x="199" y="206"/>
                  </a:cubicBezTo>
                  <a:cubicBezTo>
                    <a:pt x="225" y="226"/>
                    <a:pt x="255" y="205"/>
                    <a:pt x="255" y="205"/>
                  </a:cubicBezTo>
                  <a:cubicBezTo>
                    <a:pt x="281" y="221"/>
                    <a:pt x="304" y="204"/>
                    <a:pt x="304" y="204"/>
                  </a:cubicBezTo>
                  <a:lnTo>
                    <a:pt x="299" y="190"/>
                  </a:lnTo>
                  <a:close/>
                  <a:moveTo>
                    <a:pt x="220" y="86"/>
                  </a:moveTo>
                  <a:cubicBezTo>
                    <a:pt x="242" y="132"/>
                    <a:pt x="242" y="132"/>
                    <a:pt x="242" y="132"/>
                  </a:cubicBezTo>
                  <a:cubicBezTo>
                    <a:pt x="216" y="133"/>
                    <a:pt x="216" y="133"/>
                    <a:pt x="216" y="133"/>
                  </a:cubicBezTo>
                  <a:cubicBezTo>
                    <a:pt x="203" y="104"/>
                    <a:pt x="203" y="104"/>
                    <a:pt x="203" y="104"/>
                  </a:cubicBezTo>
                  <a:lnTo>
                    <a:pt x="220" y="86"/>
                  </a:lnTo>
                  <a:close/>
                  <a:moveTo>
                    <a:pt x="96" y="116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85" y="87"/>
                    <a:pt x="85" y="87"/>
                    <a:pt x="85" y="87"/>
                  </a:cubicBezTo>
                  <a:cubicBezTo>
                    <a:pt x="101" y="104"/>
                    <a:pt x="101" y="104"/>
                    <a:pt x="101" y="104"/>
                  </a:cubicBezTo>
                  <a:lnTo>
                    <a:pt x="96" y="116"/>
                  </a:lnTo>
                  <a:close/>
                  <a:moveTo>
                    <a:pt x="160" y="118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17" y="117"/>
                    <a:pt x="117" y="117"/>
                    <a:pt x="117" y="117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94" y="134"/>
                    <a:pt x="194" y="134"/>
                    <a:pt x="194" y="134"/>
                  </a:cubicBezTo>
                  <a:cubicBezTo>
                    <a:pt x="162" y="135"/>
                    <a:pt x="162" y="135"/>
                    <a:pt x="162" y="135"/>
                  </a:cubicBezTo>
                  <a:cubicBezTo>
                    <a:pt x="175" y="118"/>
                    <a:pt x="175" y="118"/>
                    <a:pt x="175" y="118"/>
                  </a:cubicBezTo>
                  <a:lnTo>
                    <a:pt x="160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52"/>
            <p:cNvSpPr/>
            <p:nvPr/>
          </p:nvSpPr>
          <p:spPr bwMode="auto">
            <a:xfrm>
              <a:off x="2749550" y="2994025"/>
              <a:ext cx="76200" cy="93663"/>
            </a:xfrm>
            <a:custGeom>
              <a:avLst/>
              <a:gdLst>
                <a:gd name="T0" fmla="*/ 15 w 18"/>
                <a:gd name="T1" fmla="*/ 21 h 22"/>
                <a:gd name="T2" fmla="*/ 17 w 18"/>
                <a:gd name="T3" fmla="*/ 20 h 22"/>
                <a:gd name="T4" fmla="*/ 16 w 18"/>
                <a:gd name="T5" fmla="*/ 14 h 22"/>
                <a:gd name="T6" fmla="*/ 9 w 18"/>
                <a:gd name="T7" fmla="*/ 2 h 22"/>
                <a:gd name="T8" fmla="*/ 1 w 18"/>
                <a:gd name="T9" fmla="*/ 0 h 22"/>
                <a:gd name="T10" fmla="*/ 0 w 18"/>
                <a:gd name="T11" fmla="*/ 2 h 22"/>
                <a:gd name="T12" fmla="*/ 6 w 18"/>
                <a:gd name="T13" fmla="*/ 7 h 22"/>
                <a:gd name="T14" fmla="*/ 13 w 18"/>
                <a:gd name="T15" fmla="*/ 16 h 22"/>
                <a:gd name="T16" fmla="*/ 15 w 1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2">
                  <a:moveTo>
                    <a:pt x="15" y="21"/>
                  </a:moveTo>
                  <a:cubicBezTo>
                    <a:pt x="15" y="21"/>
                    <a:pt x="17" y="22"/>
                    <a:pt x="17" y="20"/>
                  </a:cubicBezTo>
                  <a:cubicBezTo>
                    <a:pt x="17" y="20"/>
                    <a:pt x="18" y="16"/>
                    <a:pt x="16" y="14"/>
                  </a:cubicBezTo>
                  <a:cubicBezTo>
                    <a:pt x="16" y="14"/>
                    <a:pt x="10" y="6"/>
                    <a:pt x="9" y="2"/>
                  </a:cubicBezTo>
                  <a:cubicBezTo>
                    <a:pt x="9" y="2"/>
                    <a:pt x="8" y="0"/>
                    <a:pt x="1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1" y="3"/>
                    <a:pt x="4" y="2"/>
                    <a:pt x="6" y="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6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53"/>
            <p:cNvSpPr/>
            <p:nvPr/>
          </p:nvSpPr>
          <p:spPr bwMode="auto">
            <a:xfrm>
              <a:off x="2863850" y="3024188"/>
              <a:ext cx="55563" cy="76200"/>
            </a:xfrm>
            <a:custGeom>
              <a:avLst/>
              <a:gdLst>
                <a:gd name="T0" fmla="*/ 11 w 13"/>
                <a:gd name="T1" fmla="*/ 1 h 18"/>
                <a:gd name="T2" fmla="*/ 3 w 13"/>
                <a:gd name="T3" fmla="*/ 0 h 18"/>
                <a:gd name="T4" fmla="*/ 3 w 13"/>
                <a:gd name="T5" fmla="*/ 3 h 18"/>
                <a:gd name="T6" fmla="*/ 5 w 13"/>
                <a:gd name="T7" fmla="*/ 16 h 18"/>
                <a:gd name="T8" fmla="*/ 8 w 13"/>
                <a:gd name="T9" fmla="*/ 15 h 18"/>
                <a:gd name="T10" fmla="*/ 12 w 13"/>
                <a:gd name="T11" fmla="*/ 4 h 18"/>
                <a:gd name="T12" fmla="*/ 11 w 13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11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3" y="3"/>
                  </a:cubicBezTo>
                  <a:cubicBezTo>
                    <a:pt x="3" y="3"/>
                    <a:pt x="7" y="11"/>
                    <a:pt x="5" y="16"/>
                  </a:cubicBezTo>
                  <a:cubicBezTo>
                    <a:pt x="5" y="16"/>
                    <a:pt x="7" y="18"/>
                    <a:pt x="8" y="15"/>
                  </a:cubicBezTo>
                  <a:cubicBezTo>
                    <a:pt x="8" y="15"/>
                    <a:pt x="10" y="6"/>
                    <a:pt x="12" y="4"/>
                  </a:cubicBezTo>
                  <a:cubicBezTo>
                    <a:pt x="12" y="4"/>
                    <a:pt x="13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54"/>
            <p:cNvSpPr/>
            <p:nvPr/>
          </p:nvSpPr>
          <p:spPr bwMode="auto">
            <a:xfrm>
              <a:off x="2779713" y="3067050"/>
              <a:ext cx="80963" cy="157163"/>
            </a:xfrm>
            <a:custGeom>
              <a:avLst/>
              <a:gdLst>
                <a:gd name="T0" fmla="*/ 17 w 19"/>
                <a:gd name="T1" fmla="*/ 2 h 37"/>
                <a:gd name="T2" fmla="*/ 15 w 19"/>
                <a:gd name="T3" fmla="*/ 2 h 37"/>
                <a:gd name="T4" fmla="*/ 13 w 19"/>
                <a:gd name="T5" fmla="*/ 13 h 37"/>
                <a:gd name="T6" fmla="*/ 12 w 19"/>
                <a:gd name="T7" fmla="*/ 23 h 37"/>
                <a:gd name="T8" fmla="*/ 11 w 19"/>
                <a:gd name="T9" fmla="*/ 29 h 37"/>
                <a:gd name="T10" fmla="*/ 10 w 19"/>
                <a:gd name="T11" fmla="*/ 29 h 37"/>
                <a:gd name="T12" fmla="*/ 1 w 19"/>
                <a:gd name="T13" fmla="*/ 20 h 37"/>
                <a:gd name="T14" fmla="*/ 1 w 19"/>
                <a:gd name="T15" fmla="*/ 22 h 37"/>
                <a:gd name="T16" fmla="*/ 7 w 19"/>
                <a:gd name="T17" fmla="*/ 36 h 37"/>
                <a:gd name="T18" fmla="*/ 14 w 19"/>
                <a:gd name="T19" fmla="*/ 37 h 37"/>
                <a:gd name="T20" fmla="*/ 19 w 19"/>
                <a:gd name="T21" fmla="*/ 23 h 37"/>
                <a:gd name="T22" fmla="*/ 19 w 19"/>
                <a:gd name="T23" fmla="*/ 14 h 37"/>
                <a:gd name="T24" fmla="*/ 17 w 19"/>
                <a:gd name="T2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7">
                  <a:moveTo>
                    <a:pt x="17" y="2"/>
                  </a:moveTo>
                  <a:cubicBezTo>
                    <a:pt x="17" y="2"/>
                    <a:pt x="16" y="0"/>
                    <a:pt x="15" y="2"/>
                  </a:cubicBezTo>
                  <a:cubicBezTo>
                    <a:pt x="15" y="2"/>
                    <a:pt x="15" y="10"/>
                    <a:pt x="13" y="13"/>
                  </a:cubicBezTo>
                  <a:cubicBezTo>
                    <a:pt x="13" y="13"/>
                    <a:pt x="13" y="21"/>
                    <a:pt x="12" y="23"/>
                  </a:cubicBezTo>
                  <a:cubicBezTo>
                    <a:pt x="12" y="23"/>
                    <a:pt x="11" y="28"/>
                    <a:pt x="11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6" y="17"/>
                    <a:pt x="1" y="20"/>
                  </a:cubicBezTo>
                  <a:cubicBezTo>
                    <a:pt x="1" y="20"/>
                    <a:pt x="0" y="21"/>
                    <a:pt x="1" y="22"/>
                  </a:cubicBezTo>
                  <a:cubicBezTo>
                    <a:pt x="1" y="22"/>
                    <a:pt x="7" y="33"/>
                    <a:pt x="7" y="36"/>
                  </a:cubicBezTo>
                  <a:cubicBezTo>
                    <a:pt x="7" y="36"/>
                    <a:pt x="11" y="37"/>
                    <a:pt x="14" y="37"/>
                  </a:cubicBezTo>
                  <a:cubicBezTo>
                    <a:pt x="14" y="37"/>
                    <a:pt x="18" y="27"/>
                    <a:pt x="19" y="23"/>
                  </a:cubicBezTo>
                  <a:cubicBezTo>
                    <a:pt x="19" y="23"/>
                    <a:pt x="19" y="16"/>
                    <a:pt x="19" y="14"/>
                  </a:cubicBezTo>
                  <a:cubicBezTo>
                    <a:pt x="19" y="14"/>
                    <a:pt x="18" y="6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55"/>
            <p:cNvSpPr/>
            <p:nvPr/>
          </p:nvSpPr>
          <p:spPr bwMode="auto">
            <a:xfrm>
              <a:off x="3817938" y="2551113"/>
              <a:ext cx="263525" cy="128588"/>
            </a:xfrm>
            <a:custGeom>
              <a:avLst/>
              <a:gdLst>
                <a:gd name="T0" fmla="*/ 62 w 62"/>
                <a:gd name="T1" fmla="*/ 10 h 30"/>
                <a:gd name="T2" fmla="*/ 59 w 62"/>
                <a:gd name="T3" fmla="*/ 10 h 30"/>
                <a:gd name="T4" fmla="*/ 54 w 62"/>
                <a:gd name="T5" fmla="*/ 9 h 30"/>
                <a:gd name="T6" fmla="*/ 53 w 62"/>
                <a:gd name="T7" fmla="*/ 2 h 30"/>
                <a:gd name="T8" fmla="*/ 51 w 62"/>
                <a:gd name="T9" fmla="*/ 1 h 30"/>
                <a:gd name="T10" fmla="*/ 48 w 62"/>
                <a:gd name="T11" fmla="*/ 6 h 30"/>
                <a:gd name="T12" fmla="*/ 47 w 62"/>
                <a:gd name="T13" fmla="*/ 8 h 30"/>
                <a:gd name="T14" fmla="*/ 36 w 62"/>
                <a:gd name="T15" fmla="*/ 9 h 30"/>
                <a:gd name="T16" fmla="*/ 39 w 62"/>
                <a:gd name="T17" fmla="*/ 4 h 30"/>
                <a:gd name="T18" fmla="*/ 37 w 62"/>
                <a:gd name="T19" fmla="*/ 3 h 30"/>
                <a:gd name="T20" fmla="*/ 31 w 62"/>
                <a:gd name="T21" fmla="*/ 11 h 30"/>
                <a:gd name="T22" fmla="*/ 36 w 62"/>
                <a:gd name="T23" fmla="*/ 16 h 30"/>
                <a:gd name="T24" fmla="*/ 28 w 62"/>
                <a:gd name="T25" fmla="*/ 20 h 30"/>
                <a:gd name="T26" fmla="*/ 4 w 62"/>
                <a:gd name="T27" fmla="*/ 26 h 30"/>
                <a:gd name="T28" fmla="*/ 5 w 62"/>
                <a:gd name="T29" fmla="*/ 29 h 30"/>
                <a:gd name="T30" fmla="*/ 25 w 62"/>
                <a:gd name="T31" fmla="*/ 26 h 30"/>
                <a:gd name="T32" fmla="*/ 52 w 62"/>
                <a:gd name="T33" fmla="*/ 14 h 30"/>
                <a:gd name="T34" fmla="*/ 62 w 62"/>
                <a:gd name="T35" fmla="*/ 14 h 30"/>
                <a:gd name="T36" fmla="*/ 62 w 62"/>
                <a:gd name="T3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30">
                  <a:moveTo>
                    <a:pt x="62" y="10"/>
                  </a:moveTo>
                  <a:cubicBezTo>
                    <a:pt x="61" y="9"/>
                    <a:pt x="59" y="10"/>
                    <a:pt x="59" y="1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8"/>
                    <a:pt x="53" y="2"/>
                    <a:pt x="53" y="2"/>
                  </a:cubicBezTo>
                  <a:cubicBezTo>
                    <a:pt x="52" y="0"/>
                    <a:pt x="51" y="1"/>
                    <a:pt x="51" y="1"/>
                  </a:cubicBezTo>
                  <a:cubicBezTo>
                    <a:pt x="49" y="2"/>
                    <a:pt x="48" y="6"/>
                    <a:pt x="48" y="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9" y="4"/>
                    <a:pt x="39" y="4"/>
                  </a:cubicBezTo>
                  <a:cubicBezTo>
                    <a:pt x="41" y="2"/>
                    <a:pt x="37" y="3"/>
                    <a:pt x="37" y="3"/>
                  </a:cubicBezTo>
                  <a:cubicBezTo>
                    <a:pt x="32" y="6"/>
                    <a:pt x="31" y="11"/>
                    <a:pt x="31" y="11"/>
                  </a:cubicBezTo>
                  <a:cubicBezTo>
                    <a:pt x="31" y="16"/>
                    <a:pt x="35" y="16"/>
                    <a:pt x="36" y="16"/>
                  </a:cubicBezTo>
                  <a:cubicBezTo>
                    <a:pt x="35" y="16"/>
                    <a:pt x="28" y="20"/>
                    <a:pt x="28" y="20"/>
                  </a:cubicBezTo>
                  <a:cubicBezTo>
                    <a:pt x="18" y="26"/>
                    <a:pt x="4" y="26"/>
                    <a:pt x="4" y="26"/>
                  </a:cubicBezTo>
                  <a:cubicBezTo>
                    <a:pt x="0" y="28"/>
                    <a:pt x="5" y="29"/>
                    <a:pt x="5" y="29"/>
                  </a:cubicBezTo>
                  <a:cubicBezTo>
                    <a:pt x="9" y="30"/>
                    <a:pt x="25" y="26"/>
                    <a:pt x="25" y="26"/>
                  </a:cubicBezTo>
                  <a:cubicBezTo>
                    <a:pt x="49" y="21"/>
                    <a:pt x="52" y="14"/>
                    <a:pt x="52" y="14"/>
                  </a:cubicBezTo>
                  <a:cubicBezTo>
                    <a:pt x="56" y="15"/>
                    <a:pt x="62" y="14"/>
                    <a:pt x="62" y="14"/>
                  </a:cubicBezTo>
                  <a:lnTo>
                    <a:pt x="6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56"/>
            <p:cNvSpPr/>
            <p:nvPr/>
          </p:nvSpPr>
          <p:spPr bwMode="auto">
            <a:xfrm>
              <a:off x="3949700" y="2674938"/>
              <a:ext cx="80963" cy="77788"/>
            </a:xfrm>
            <a:custGeom>
              <a:avLst/>
              <a:gdLst>
                <a:gd name="T0" fmla="*/ 11 w 19"/>
                <a:gd name="T1" fmla="*/ 5 h 18"/>
                <a:gd name="T2" fmla="*/ 4 w 19"/>
                <a:gd name="T3" fmla="*/ 15 h 18"/>
                <a:gd name="T4" fmla="*/ 3 w 19"/>
                <a:gd name="T5" fmla="*/ 18 h 18"/>
                <a:gd name="T6" fmla="*/ 15 w 19"/>
                <a:gd name="T7" fmla="*/ 15 h 18"/>
                <a:gd name="T8" fmla="*/ 14 w 19"/>
                <a:gd name="T9" fmla="*/ 5 h 18"/>
                <a:gd name="T10" fmla="*/ 11 w 19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8">
                  <a:moveTo>
                    <a:pt x="11" y="5"/>
                  </a:moveTo>
                  <a:cubicBezTo>
                    <a:pt x="11" y="5"/>
                    <a:pt x="7" y="15"/>
                    <a:pt x="4" y="15"/>
                  </a:cubicBezTo>
                  <a:cubicBezTo>
                    <a:pt x="4" y="15"/>
                    <a:pt x="0" y="17"/>
                    <a:pt x="3" y="18"/>
                  </a:cubicBezTo>
                  <a:cubicBezTo>
                    <a:pt x="3" y="18"/>
                    <a:pt x="11" y="15"/>
                    <a:pt x="15" y="15"/>
                  </a:cubicBezTo>
                  <a:cubicBezTo>
                    <a:pt x="15" y="15"/>
                    <a:pt x="19" y="11"/>
                    <a:pt x="14" y="5"/>
                  </a:cubicBezTo>
                  <a:cubicBezTo>
                    <a:pt x="14" y="5"/>
                    <a:pt x="12" y="0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57"/>
            <p:cNvSpPr>
              <a:spLocks noEditPoints="1"/>
            </p:cNvSpPr>
            <p:nvPr/>
          </p:nvSpPr>
          <p:spPr bwMode="auto">
            <a:xfrm>
              <a:off x="4344988" y="3033713"/>
              <a:ext cx="279400" cy="177800"/>
            </a:xfrm>
            <a:custGeom>
              <a:avLst/>
              <a:gdLst>
                <a:gd name="T0" fmla="*/ 64 w 66"/>
                <a:gd name="T1" fmla="*/ 20 h 42"/>
                <a:gd name="T2" fmla="*/ 63 w 66"/>
                <a:gd name="T3" fmla="*/ 20 h 42"/>
                <a:gd name="T4" fmla="*/ 59 w 66"/>
                <a:gd name="T5" fmla="*/ 16 h 42"/>
                <a:gd name="T6" fmla="*/ 56 w 66"/>
                <a:gd name="T7" fmla="*/ 12 h 42"/>
                <a:gd name="T8" fmla="*/ 53 w 66"/>
                <a:gd name="T9" fmla="*/ 11 h 42"/>
                <a:gd name="T10" fmla="*/ 45 w 66"/>
                <a:gd name="T11" fmla="*/ 5 h 42"/>
                <a:gd name="T12" fmla="*/ 47 w 66"/>
                <a:gd name="T13" fmla="*/ 2 h 42"/>
                <a:gd name="T14" fmla="*/ 46 w 66"/>
                <a:gd name="T15" fmla="*/ 0 h 42"/>
                <a:gd name="T16" fmla="*/ 40 w 66"/>
                <a:gd name="T17" fmla="*/ 2 h 42"/>
                <a:gd name="T18" fmla="*/ 43 w 66"/>
                <a:gd name="T19" fmla="*/ 6 h 42"/>
                <a:gd name="T20" fmla="*/ 51 w 66"/>
                <a:gd name="T21" fmla="*/ 12 h 42"/>
                <a:gd name="T22" fmla="*/ 51 w 66"/>
                <a:gd name="T23" fmla="*/ 18 h 42"/>
                <a:gd name="T24" fmla="*/ 47 w 66"/>
                <a:gd name="T25" fmla="*/ 17 h 42"/>
                <a:gd name="T26" fmla="*/ 29 w 66"/>
                <a:gd name="T27" fmla="*/ 6 h 42"/>
                <a:gd name="T28" fmla="*/ 23 w 66"/>
                <a:gd name="T29" fmla="*/ 7 h 42"/>
                <a:gd name="T30" fmla="*/ 24 w 66"/>
                <a:gd name="T31" fmla="*/ 11 h 42"/>
                <a:gd name="T32" fmla="*/ 29 w 66"/>
                <a:gd name="T33" fmla="*/ 15 h 42"/>
                <a:gd name="T34" fmla="*/ 23 w 66"/>
                <a:gd name="T35" fmla="*/ 14 h 42"/>
                <a:gd name="T36" fmla="*/ 21 w 66"/>
                <a:gd name="T37" fmla="*/ 19 h 42"/>
                <a:gd name="T38" fmla="*/ 20 w 66"/>
                <a:gd name="T39" fmla="*/ 25 h 42"/>
                <a:gd name="T40" fmla="*/ 7 w 66"/>
                <a:gd name="T41" fmla="*/ 5 h 42"/>
                <a:gd name="T42" fmla="*/ 1 w 66"/>
                <a:gd name="T43" fmla="*/ 24 h 42"/>
                <a:gd name="T44" fmla="*/ 8 w 66"/>
                <a:gd name="T45" fmla="*/ 31 h 42"/>
                <a:gd name="T46" fmla="*/ 15 w 66"/>
                <a:gd name="T47" fmla="*/ 30 h 42"/>
                <a:gd name="T48" fmla="*/ 17 w 66"/>
                <a:gd name="T49" fmla="*/ 31 h 42"/>
                <a:gd name="T50" fmla="*/ 16 w 66"/>
                <a:gd name="T51" fmla="*/ 36 h 42"/>
                <a:gd name="T52" fmla="*/ 17 w 66"/>
                <a:gd name="T53" fmla="*/ 38 h 42"/>
                <a:gd name="T54" fmla="*/ 21 w 66"/>
                <a:gd name="T55" fmla="*/ 36 h 42"/>
                <a:gd name="T56" fmla="*/ 20 w 66"/>
                <a:gd name="T57" fmla="*/ 28 h 42"/>
                <a:gd name="T58" fmla="*/ 25 w 66"/>
                <a:gd name="T59" fmla="*/ 20 h 42"/>
                <a:gd name="T60" fmla="*/ 36 w 66"/>
                <a:gd name="T61" fmla="*/ 20 h 42"/>
                <a:gd name="T62" fmla="*/ 34 w 66"/>
                <a:gd name="T63" fmla="*/ 14 h 42"/>
                <a:gd name="T64" fmla="*/ 42 w 66"/>
                <a:gd name="T65" fmla="*/ 19 h 42"/>
                <a:gd name="T66" fmla="*/ 45 w 66"/>
                <a:gd name="T67" fmla="*/ 20 h 42"/>
                <a:gd name="T68" fmla="*/ 51 w 66"/>
                <a:gd name="T69" fmla="*/ 23 h 42"/>
                <a:gd name="T70" fmla="*/ 64 w 66"/>
                <a:gd name="T71" fmla="*/ 26 h 42"/>
                <a:gd name="T72" fmla="*/ 64 w 66"/>
                <a:gd name="T73" fmla="*/ 20 h 42"/>
                <a:gd name="T74" fmla="*/ 10 w 66"/>
                <a:gd name="T75" fmla="*/ 28 h 42"/>
                <a:gd name="T76" fmla="*/ 5 w 66"/>
                <a:gd name="T77" fmla="*/ 17 h 42"/>
                <a:gd name="T78" fmla="*/ 11 w 66"/>
                <a:gd name="T79" fmla="*/ 18 h 42"/>
                <a:gd name="T80" fmla="*/ 15 w 66"/>
                <a:gd name="T81" fmla="*/ 24 h 42"/>
                <a:gd name="T82" fmla="*/ 10 w 66"/>
                <a:gd name="T83" fmla="*/ 28 h 42"/>
                <a:gd name="T84" fmla="*/ 56 w 66"/>
                <a:gd name="T85" fmla="*/ 18 h 42"/>
                <a:gd name="T86" fmla="*/ 58 w 66"/>
                <a:gd name="T87" fmla="*/ 18 h 42"/>
                <a:gd name="T88" fmla="*/ 59 w 66"/>
                <a:gd name="T89" fmla="*/ 20 h 42"/>
                <a:gd name="T90" fmla="*/ 56 w 66"/>
                <a:gd name="T91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" h="42">
                  <a:moveTo>
                    <a:pt x="64" y="20"/>
                  </a:moveTo>
                  <a:cubicBezTo>
                    <a:pt x="63" y="20"/>
                    <a:pt x="63" y="20"/>
                    <a:pt x="63" y="2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5" y="17"/>
                    <a:pt x="56" y="12"/>
                  </a:cubicBezTo>
                  <a:cubicBezTo>
                    <a:pt x="56" y="12"/>
                    <a:pt x="56" y="11"/>
                    <a:pt x="53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3" y="3"/>
                    <a:pt x="47" y="2"/>
                  </a:cubicBezTo>
                  <a:cubicBezTo>
                    <a:pt x="47" y="2"/>
                    <a:pt x="51" y="1"/>
                    <a:pt x="46" y="0"/>
                  </a:cubicBezTo>
                  <a:cubicBezTo>
                    <a:pt x="46" y="0"/>
                    <a:pt x="40" y="1"/>
                    <a:pt x="40" y="2"/>
                  </a:cubicBezTo>
                  <a:cubicBezTo>
                    <a:pt x="40" y="2"/>
                    <a:pt x="39" y="7"/>
                    <a:pt x="43" y="6"/>
                  </a:cubicBezTo>
                  <a:cubicBezTo>
                    <a:pt x="43" y="6"/>
                    <a:pt x="50" y="11"/>
                    <a:pt x="51" y="12"/>
                  </a:cubicBezTo>
                  <a:cubicBezTo>
                    <a:pt x="51" y="12"/>
                    <a:pt x="50" y="16"/>
                    <a:pt x="51" y="18"/>
                  </a:cubicBezTo>
                  <a:cubicBezTo>
                    <a:pt x="51" y="18"/>
                    <a:pt x="50" y="19"/>
                    <a:pt x="47" y="17"/>
                  </a:cubicBezTo>
                  <a:cubicBezTo>
                    <a:pt x="47" y="17"/>
                    <a:pt x="29" y="9"/>
                    <a:pt x="29" y="6"/>
                  </a:cubicBezTo>
                  <a:cubicBezTo>
                    <a:pt x="29" y="6"/>
                    <a:pt x="25" y="6"/>
                    <a:pt x="23" y="7"/>
                  </a:cubicBezTo>
                  <a:cubicBezTo>
                    <a:pt x="23" y="7"/>
                    <a:pt x="23" y="11"/>
                    <a:pt x="24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7" y="16"/>
                    <a:pt x="23" y="14"/>
                  </a:cubicBezTo>
                  <a:cubicBezTo>
                    <a:pt x="23" y="14"/>
                    <a:pt x="18" y="15"/>
                    <a:pt x="21" y="19"/>
                  </a:cubicBezTo>
                  <a:cubicBezTo>
                    <a:pt x="21" y="19"/>
                    <a:pt x="23" y="23"/>
                    <a:pt x="20" y="25"/>
                  </a:cubicBezTo>
                  <a:cubicBezTo>
                    <a:pt x="20" y="25"/>
                    <a:pt x="20" y="16"/>
                    <a:pt x="7" y="5"/>
                  </a:cubicBezTo>
                  <a:cubicBezTo>
                    <a:pt x="7" y="5"/>
                    <a:pt x="3" y="6"/>
                    <a:pt x="1" y="24"/>
                  </a:cubicBezTo>
                  <a:cubicBezTo>
                    <a:pt x="1" y="24"/>
                    <a:pt x="0" y="32"/>
                    <a:pt x="8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29"/>
                    <a:pt x="17" y="31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4" y="37"/>
                    <a:pt x="17" y="38"/>
                  </a:cubicBezTo>
                  <a:cubicBezTo>
                    <a:pt x="17" y="38"/>
                    <a:pt x="19" y="42"/>
                    <a:pt x="21" y="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6" y="29"/>
                    <a:pt x="2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9" y="18"/>
                    <a:pt x="34" y="14"/>
                  </a:cubicBezTo>
                  <a:cubicBezTo>
                    <a:pt x="34" y="14"/>
                    <a:pt x="40" y="17"/>
                    <a:pt x="42" y="19"/>
                  </a:cubicBezTo>
                  <a:cubicBezTo>
                    <a:pt x="42" y="19"/>
                    <a:pt x="42" y="20"/>
                    <a:pt x="45" y="20"/>
                  </a:cubicBezTo>
                  <a:cubicBezTo>
                    <a:pt x="45" y="20"/>
                    <a:pt x="46" y="22"/>
                    <a:pt x="51" y="23"/>
                  </a:cubicBezTo>
                  <a:cubicBezTo>
                    <a:pt x="51" y="23"/>
                    <a:pt x="52" y="26"/>
                    <a:pt x="64" y="26"/>
                  </a:cubicBezTo>
                  <a:cubicBezTo>
                    <a:pt x="64" y="26"/>
                    <a:pt x="66" y="22"/>
                    <a:pt x="64" y="20"/>
                  </a:cubicBezTo>
                  <a:close/>
                  <a:moveTo>
                    <a:pt x="10" y="28"/>
                  </a:moveTo>
                  <a:cubicBezTo>
                    <a:pt x="2" y="28"/>
                    <a:pt x="5" y="17"/>
                    <a:pt x="5" y="17"/>
                  </a:cubicBezTo>
                  <a:cubicBezTo>
                    <a:pt x="5" y="11"/>
                    <a:pt x="11" y="18"/>
                    <a:pt x="11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9"/>
                    <a:pt x="10" y="28"/>
                    <a:pt x="10" y="28"/>
                  </a:cubicBezTo>
                  <a:close/>
                  <a:moveTo>
                    <a:pt x="56" y="18"/>
                  </a:moveTo>
                  <a:cubicBezTo>
                    <a:pt x="56" y="18"/>
                    <a:pt x="57" y="18"/>
                    <a:pt x="58" y="1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4" y="20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58"/>
            <p:cNvSpPr>
              <a:spLocks noEditPoints="1"/>
            </p:cNvSpPr>
            <p:nvPr/>
          </p:nvSpPr>
          <p:spPr bwMode="auto">
            <a:xfrm>
              <a:off x="3198813" y="2505075"/>
              <a:ext cx="123825" cy="268288"/>
            </a:xfrm>
            <a:custGeom>
              <a:avLst/>
              <a:gdLst>
                <a:gd name="T0" fmla="*/ 22 w 29"/>
                <a:gd name="T1" fmla="*/ 41 h 63"/>
                <a:gd name="T2" fmla="*/ 23 w 29"/>
                <a:gd name="T3" fmla="*/ 30 h 63"/>
                <a:gd name="T4" fmla="*/ 21 w 29"/>
                <a:gd name="T5" fmla="*/ 28 h 63"/>
                <a:gd name="T6" fmla="*/ 21 w 29"/>
                <a:gd name="T7" fmla="*/ 26 h 63"/>
                <a:gd name="T8" fmla="*/ 19 w 29"/>
                <a:gd name="T9" fmla="*/ 25 h 63"/>
                <a:gd name="T10" fmla="*/ 15 w 29"/>
                <a:gd name="T11" fmla="*/ 24 h 63"/>
                <a:gd name="T12" fmla="*/ 15 w 29"/>
                <a:gd name="T13" fmla="*/ 21 h 63"/>
                <a:gd name="T14" fmla="*/ 20 w 29"/>
                <a:gd name="T15" fmla="*/ 14 h 63"/>
                <a:gd name="T16" fmla="*/ 19 w 29"/>
                <a:gd name="T17" fmla="*/ 5 h 63"/>
                <a:gd name="T18" fmla="*/ 17 w 29"/>
                <a:gd name="T19" fmla="*/ 4 h 63"/>
                <a:gd name="T20" fmla="*/ 16 w 29"/>
                <a:gd name="T21" fmla="*/ 7 h 63"/>
                <a:gd name="T22" fmla="*/ 12 w 29"/>
                <a:gd name="T23" fmla="*/ 14 h 63"/>
                <a:gd name="T24" fmla="*/ 11 w 29"/>
                <a:gd name="T25" fmla="*/ 4 h 63"/>
                <a:gd name="T26" fmla="*/ 9 w 29"/>
                <a:gd name="T27" fmla="*/ 1 h 63"/>
                <a:gd name="T28" fmla="*/ 8 w 29"/>
                <a:gd name="T29" fmla="*/ 4 h 63"/>
                <a:gd name="T30" fmla="*/ 8 w 29"/>
                <a:gd name="T31" fmla="*/ 23 h 63"/>
                <a:gd name="T32" fmla="*/ 5 w 29"/>
                <a:gd name="T33" fmla="*/ 28 h 63"/>
                <a:gd name="T34" fmla="*/ 4 w 29"/>
                <a:gd name="T35" fmla="*/ 32 h 63"/>
                <a:gd name="T36" fmla="*/ 9 w 29"/>
                <a:gd name="T37" fmla="*/ 33 h 63"/>
                <a:gd name="T38" fmla="*/ 9 w 29"/>
                <a:gd name="T39" fmla="*/ 45 h 63"/>
                <a:gd name="T40" fmla="*/ 9 w 29"/>
                <a:gd name="T41" fmla="*/ 48 h 63"/>
                <a:gd name="T42" fmla="*/ 14 w 29"/>
                <a:gd name="T43" fmla="*/ 49 h 63"/>
                <a:gd name="T44" fmla="*/ 17 w 29"/>
                <a:gd name="T45" fmla="*/ 43 h 63"/>
                <a:gd name="T46" fmla="*/ 18 w 29"/>
                <a:gd name="T47" fmla="*/ 44 h 63"/>
                <a:gd name="T48" fmla="*/ 19 w 29"/>
                <a:gd name="T49" fmla="*/ 49 h 63"/>
                <a:gd name="T50" fmla="*/ 16 w 29"/>
                <a:gd name="T51" fmla="*/ 55 h 63"/>
                <a:gd name="T52" fmla="*/ 14 w 29"/>
                <a:gd name="T53" fmla="*/ 57 h 63"/>
                <a:gd name="T54" fmla="*/ 16 w 29"/>
                <a:gd name="T55" fmla="*/ 62 h 63"/>
                <a:gd name="T56" fmla="*/ 19 w 29"/>
                <a:gd name="T57" fmla="*/ 59 h 63"/>
                <a:gd name="T58" fmla="*/ 19 w 29"/>
                <a:gd name="T59" fmla="*/ 55 h 63"/>
                <a:gd name="T60" fmla="*/ 29 w 29"/>
                <a:gd name="T61" fmla="*/ 56 h 63"/>
                <a:gd name="T62" fmla="*/ 27 w 29"/>
                <a:gd name="T63" fmla="*/ 51 h 63"/>
                <a:gd name="T64" fmla="*/ 22 w 29"/>
                <a:gd name="T65" fmla="*/ 41 h 63"/>
                <a:gd name="T66" fmla="*/ 15 w 29"/>
                <a:gd name="T67" fmla="*/ 39 h 63"/>
                <a:gd name="T68" fmla="*/ 13 w 29"/>
                <a:gd name="T69" fmla="*/ 42 h 63"/>
                <a:gd name="T70" fmla="*/ 12 w 29"/>
                <a:gd name="T71" fmla="*/ 32 h 63"/>
                <a:gd name="T72" fmla="*/ 13 w 29"/>
                <a:gd name="T73" fmla="*/ 27 h 63"/>
                <a:gd name="T74" fmla="*/ 15 w 29"/>
                <a:gd name="T75" fmla="*/ 34 h 63"/>
                <a:gd name="T76" fmla="*/ 15 w 29"/>
                <a:gd name="T77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63">
                  <a:moveTo>
                    <a:pt x="22" y="41"/>
                  </a:moveTo>
                  <a:cubicBezTo>
                    <a:pt x="22" y="41"/>
                    <a:pt x="20" y="39"/>
                    <a:pt x="23" y="3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7" y="23"/>
                    <a:pt x="15" y="24"/>
                  </a:cubicBezTo>
                  <a:cubicBezTo>
                    <a:pt x="15" y="24"/>
                    <a:pt x="13" y="25"/>
                    <a:pt x="15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20" y="3"/>
                    <a:pt x="17" y="4"/>
                  </a:cubicBezTo>
                  <a:cubicBezTo>
                    <a:pt x="17" y="4"/>
                    <a:pt x="17" y="5"/>
                    <a:pt x="16" y="7"/>
                  </a:cubicBezTo>
                  <a:cubicBezTo>
                    <a:pt x="14" y="9"/>
                    <a:pt x="13" y="12"/>
                    <a:pt x="12" y="14"/>
                  </a:cubicBezTo>
                  <a:cubicBezTo>
                    <a:pt x="12" y="14"/>
                    <a:pt x="12" y="6"/>
                    <a:pt x="11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6" y="0"/>
                    <a:pt x="8" y="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29"/>
                    <a:pt x="4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8" y="43"/>
                    <a:pt x="18" y="4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7" y="54"/>
                    <a:pt x="16" y="55"/>
                  </a:cubicBezTo>
                  <a:cubicBezTo>
                    <a:pt x="16" y="55"/>
                    <a:pt x="16" y="55"/>
                    <a:pt x="14" y="57"/>
                  </a:cubicBezTo>
                  <a:cubicBezTo>
                    <a:pt x="14" y="57"/>
                    <a:pt x="10" y="62"/>
                    <a:pt x="16" y="62"/>
                  </a:cubicBezTo>
                  <a:cubicBezTo>
                    <a:pt x="16" y="62"/>
                    <a:pt x="19" y="63"/>
                    <a:pt x="19" y="59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6"/>
                    <a:pt x="29" y="54"/>
                    <a:pt x="27" y="51"/>
                  </a:cubicBezTo>
                  <a:lnTo>
                    <a:pt x="22" y="41"/>
                  </a:lnTo>
                  <a:close/>
                  <a:moveTo>
                    <a:pt x="15" y="39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29"/>
                    <a:pt x="13" y="27"/>
                    <a:pt x="13" y="27"/>
                  </a:cubicBezTo>
                  <a:cubicBezTo>
                    <a:pt x="14" y="29"/>
                    <a:pt x="15" y="34"/>
                    <a:pt x="15" y="34"/>
                  </a:cubicBezTo>
                  <a:cubicBezTo>
                    <a:pt x="15" y="37"/>
                    <a:pt x="15" y="39"/>
                    <a:pt x="1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59"/>
            <p:cNvSpPr/>
            <p:nvPr/>
          </p:nvSpPr>
          <p:spPr bwMode="auto">
            <a:xfrm>
              <a:off x="3297238" y="2679700"/>
              <a:ext cx="50800" cy="38100"/>
            </a:xfrm>
            <a:custGeom>
              <a:avLst/>
              <a:gdLst>
                <a:gd name="T0" fmla="*/ 9 w 12"/>
                <a:gd name="T1" fmla="*/ 0 h 9"/>
                <a:gd name="T2" fmla="*/ 3 w 12"/>
                <a:gd name="T3" fmla="*/ 1 h 9"/>
                <a:gd name="T4" fmla="*/ 3 w 12"/>
                <a:gd name="T5" fmla="*/ 3 h 9"/>
                <a:gd name="T6" fmla="*/ 9 w 12"/>
                <a:gd name="T7" fmla="*/ 6 h 9"/>
                <a:gd name="T8" fmla="*/ 12 w 12"/>
                <a:gd name="T9" fmla="*/ 5 h 9"/>
                <a:gd name="T10" fmla="*/ 12 w 12"/>
                <a:gd name="T11" fmla="*/ 2 h 9"/>
                <a:gd name="T12" fmla="*/ 9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3"/>
                    <a:pt x="3" y="3"/>
                  </a:cubicBezTo>
                  <a:cubicBezTo>
                    <a:pt x="3" y="3"/>
                    <a:pt x="7" y="4"/>
                    <a:pt x="9" y="6"/>
                  </a:cubicBezTo>
                  <a:cubicBezTo>
                    <a:pt x="9" y="6"/>
                    <a:pt x="11" y="9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60"/>
            <p:cNvSpPr/>
            <p:nvPr/>
          </p:nvSpPr>
          <p:spPr bwMode="auto">
            <a:xfrm>
              <a:off x="3398838" y="3876675"/>
              <a:ext cx="46038" cy="147638"/>
            </a:xfrm>
            <a:custGeom>
              <a:avLst/>
              <a:gdLst>
                <a:gd name="T0" fmla="*/ 19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4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9 w 29"/>
                <a:gd name="T13" fmla="*/ 93 h 93"/>
                <a:gd name="T14" fmla="*/ 19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9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9" y="93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61"/>
            <p:cNvSpPr/>
            <p:nvPr/>
          </p:nvSpPr>
          <p:spPr bwMode="auto">
            <a:xfrm>
              <a:off x="3822700" y="3876675"/>
              <a:ext cx="46038" cy="147638"/>
            </a:xfrm>
            <a:custGeom>
              <a:avLst/>
              <a:gdLst>
                <a:gd name="T0" fmla="*/ 16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1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6 w 29"/>
                <a:gd name="T13" fmla="*/ 93 h 93"/>
                <a:gd name="T14" fmla="*/ 16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6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6" y="93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62"/>
            <p:cNvSpPr>
              <a:spLocks noEditPoints="1"/>
            </p:cNvSpPr>
            <p:nvPr/>
          </p:nvSpPr>
          <p:spPr bwMode="auto">
            <a:xfrm>
              <a:off x="3521075" y="3876675"/>
              <a:ext cx="90488" cy="147638"/>
            </a:xfrm>
            <a:custGeom>
              <a:avLst/>
              <a:gdLst>
                <a:gd name="T0" fmla="*/ 16 w 21"/>
                <a:gd name="T1" fmla="*/ 10 h 35"/>
                <a:gd name="T2" fmla="*/ 16 w 21"/>
                <a:gd name="T3" fmla="*/ 13 h 35"/>
                <a:gd name="T4" fmla="*/ 15 w 21"/>
                <a:gd name="T5" fmla="*/ 16 h 35"/>
                <a:gd name="T6" fmla="*/ 11 w 21"/>
                <a:gd name="T7" fmla="*/ 17 h 35"/>
                <a:gd name="T8" fmla="*/ 9 w 21"/>
                <a:gd name="T9" fmla="*/ 17 h 35"/>
                <a:gd name="T10" fmla="*/ 7 w 21"/>
                <a:gd name="T11" fmla="*/ 16 h 35"/>
                <a:gd name="T12" fmla="*/ 5 w 21"/>
                <a:gd name="T13" fmla="*/ 14 h 35"/>
                <a:gd name="T14" fmla="*/ 5 w 21"/>
                <a:gd name="T15" fmla="*/ 11 h 35"/>
                <a:gd name="T16" fmla="*/ 5 w 21"/>
                <a:gd name="T17" fmla="*/ 8 h 35"/>
                <a:gd name="T18" fmla="*/ 7 w 21"/>
                <a:gd name="T19" fmla="*/ 6 h 35"/>
                <a:gd name="T20" fmla="*/ 8 w 21"/>
                <a:gd name="T21" fmla="*/ 5 h 35"/>
                <a:gd name="T22" fmla="*/ 11 w 21"/>
                <a:gd name="T23" fmla="*/ 4 h 35"/>
                <a:gd name="T24" fmla="*/ 14 w 21"/>
                <a:gd name="T25" fmla="*/ 5 h 35"/>
                <a:gd name="T26" fmla="*/ 16 w 21"/>
                <a:gd name="T27" fmla="*/ 7 h 35"/>
                <a:gd name="T28" fmla="*/ 16 w 21"/>
                <a:gd name="T29" fmla="*/ 10 h 35"/>
                <a:gd name="T30" fmla="*/ 16 w 21"/>
                <a:gd name="T31" fmla="*/ 23 h 35"/>
                <a:gd name="T32" fmla="*/ 16 w 21"/>
                <a:gd name="T33" fmla="*/ 25 h 35"/>
                <a:gd name="T34" fmla="*/ 15 w 21"/>
                <a:gd name="T35" fmla="*/ 27 h 35"/>
                <a:gd name="T36" fmla="*/ 14 w 21"/>
                <a:gd name="T37" fmla="*/ 29 h 35"/>
                <a:gd name="T38" fmla="*/ 12 w 21"/>
                <a:gd name="T39" fmla="*/ 30 h 35"/>
                <a:gd name="T40" fmla="*/ 9 w 21"/>
                <a:gd name="T41" fmla="*/ 30 h 35"/>
                <a:gd name="T42" fmla="*/ 7 w 21"/>
                <a:gd name="T43" fmla="*/ 29 h 35"/>
                <a:gd name="T44" fmla="*/ 5 w 21"/>
                <a:gd name="T45" fmla="*/ 28 h 35"/>
                <a:gd name="T46" fmla="*/ 5 w 21"/>
                <a:gd name="T47" fmla="*/ 26 h 35"/>
                <a:gd name="T48" fmla="*/ 0 w 21"/>
                <a:gd name="T49" fmla="*/ 26 h 35"/>
                <a:gd name="T50" fmla="*/ 1 w 21"/>
                <a:gd name="T51" fmla="*/ 28 h 35"/>
                <a:gd name="T52" fmla="*/ 2 w 21"/>
                <a:gd name="T53" fmla="*/ 31 h 35"/>
                <a:gd name="T54" fmla="*/ 4 w 21"/>
                <a:gd name="T55" fmla="*/ 33 h 35"/>
                <a:gd name="T56" fmla="*/ 7 w 21"/>
                <a:gd name="T57" fmla="*/ 34 h 35"/>
                <a:gd name="T58" fmla="*/ 10 w 21"/>
                <a:gd name="T59" fmla="*/ 35 h 35"/>
                <a:gd name="T60" fmla="*/ 14 w 21"/>
                <a:gd name="T61" fmla="*/ 34 h 35"/>
                <a:gd name="T62" fmla="*/ 17 w 21"/>
                <a:gd name="T63" fmla="*/ 33 h 35"/>
                <a:gd name="T64" fmla="*/ 19 w 21"/>
                <a:gd name="T65" fmla="*/ 31 h 35"/>
                <a:gd name="T66" fmla="*/ 20 w 21"/>
                <a:gd name="T67" fmla="*/ 28 h 35"/>
                <a:gd name="T68" fmla="*/ 21 w 21"/>
                <a:gd name="T69" fmla="*/ 25 h 35"/>
                <a:gd name="T70" fmla="*/ 21 w 21"/>
                <a:gd name="T71" fmla="*/ 21 h 35"/>
                <a:gd name="T72" fmla="*/ 21 w 21"/>
                <a:gd name="T73" fmla="*/ 11 h 35"/>
                <a:gd name="T74" fmla="*/ 20 w 21"/>
                <a:gd name="T75" fmla="*/ 7 h 35"/>
                <a:gd name="T76" fmla="*/ 19 w 21"/>
                <a:gd name="T77" fmla="*/ 3 h 35"/>
                <a:gd name="T78" fmla="*/ 15 w 21"/>
                <a:gd name="T79" fmla="*/ 1 h 35"/>
                <a:gd name="T80" fmla="*/ 10 w 21"/>
                <a:gd name="T81" fmla="*/ 0 h 35"/>
                <a:gd name="T82" fmla="*/ 7 w 21"/>
                <a:gd name="T83" fmla="*/ 0 h 35"/>
                <a:gd name="T84" fmla="*/ 3 w 21"/>
                <a:gd name="T85" fmla="*/ 2 h 35"/>
                <a:gd name="T86" fmla="*/ 1 w 21"/>
                <a:gd name="T87" fmla="*/ 5 h 35"/>
                <a:gd name="T88" fmla="*/ 1 w 21"/>
                <a:gd name="T89" fmla="*/ 8 h 35"/>
                <a:gd name="T90" fmla="*/ 0 w 21"/>
                <a:gd name="T91" fmla="*/ 11 h 35"/>
                <a:gd name="T92" fmla="*/ 1 w 21"/>
                <a:gd name="T93" fmla="*/ 16 h 35"/>
                <a:gd name="T94" fmla="*/ 3 w 21"/>
                <a:gd name="T95" fmla="*/ 19 h 35"/>
                <a:gd name="T96" fmla="*/ 6 w 21"/>
                <a:gd name="T97" fmla="*/ 21 h 35"/>
                <a:gd name="T98" fmla="*/ 11 w 21"/>
                <a:gd name="T99" fmla="*/ 21 h 35"/>
                <a:gd name="T100" fmla="*/ 13 w 21"/>
                <a:gd name="T101" fmla="*/ 21 h 35"/>
                <a:gd name="T102" fmla="*/ 15 w 21"/>
                <a:gd name="T103" fmla="*/ 21 h 35"/>
                <a:gd name="T104" fmla="*/ 16 w 21"/>
                <a:gd name="T105" fmla="*/ 20 h 35"/>
                <a:gd name="T106" fmla="*/ 16 w 21"/>
                <a:gd name="T107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35">
                  <a:moveTo>
                    <a:pt x="16" y="10"/>
                  </a:moveTo>
                  <a:cubicBezTo>
                    <a:pt x="16" y="11"/>
                    <a:pt x="16" y="12"/>
                    <a:pt x="16" y="13"/>
                  </a:cubicBezTo>
                  <a:cubicBezTo>
                    <a:pt x="16" y="14"/>
                    <a:pt x="15" y="15"/>
                    <a:pt x="15" y="16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6" y="15"/>
                    <a:pt x="6" y="15"/>
                    <a:pt x="5" y="14"/>
                  </a:cubicBezTo>
                  <a:cubicBezTo>
                    <a:pt x="5" y="13"/>
                    <a:pt x="5" y="12"/>
                    <a:pt x="5" y="11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4"/>
                    <a:pt x="13" y="5"/>
                    <a:pt x="14" y="5"/>
                  </a:cubicBezTo>
                  <a:cubicBezTo>
                    <a:pt x="15" y="6"/>
                    <a:pt x="15" y="6"/>
                    <a:pt x="16" y="7"/>
                  </a:cubicBezTo>
                  <a:cubicBezTo>
                    <a:pt x="16" y="8"/>
                    <a:pt x="16" y="9"/>
                    <a:pt x="16" y="10"/>
                  </a:cubicBezTo>
                  <a:close/>
                  <a:moveTo>
                    <a:pt x="16" y="23"/>
                  </a:moveTo>
                  <a:cubicBezTo>
                    <a:pt x="16" y="23"/>
                    <a:pt x="16" y="24"/>
                    <a:pt x="16" y="25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13" y="29"/>
                    <a:pt x="13" y="30"/>
                    <a:pt x="12" y="30"/>
                  </a:cubicBezTo>
                  <a:cubicBezTo>
                    <a:pt x="11" y="30"/>
                    <a:pt x="10" y="30"/>
                    <a:pt x="9" y="30"/>
                  </a:cubicBez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5" y="28"/>
                    <a:pt x="5" y="28"/>
                  </a:cubicBezTo>
                  <a:cubicBezTo>
                    <a:pt x="5" y="27"/>
                    <a:pt x="5" y="26"/>
                    <a:pt x="5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5" y="34"/>
                    <a:pt x="7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12" y="35"/>
                    <a:pt x="13" y="35"/>
                    <a:pt x="14" y="34"/>
                  </a:cubicBezTo>
                  <a:cubicBezTo>
                    <a:pt x="15" y="34"/>
                    <a:pt x="16" y="33"/>
                    <a:pt x="17" y="33"/>
                  </a:cubicBezTo>
                  <a:cubicBezTo>
                    <a:pt x="17" y="32"/>
                    <a:pt x="18" y="32"/>
                    <a:pt x="19" y="31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7"/>
                    <a:pt x="21" y="26"/>
                    <a:pt x="21" y="25"/>
                  </a:cubicBezTo>
                  <a:cubicBezTo>
                    <a:pt x="21" y="24"/>
                    <a:pt x="21" y="23"/>
                    <a:pt x="21" y="2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8"/>
                    <a:pt x="20" y="7"/>
                  </a:cubicBezTo>
                  <a:cubicBezTo>
                    <a:pt x="20" y="6"/>
                    <a:pt x="19" y="5"/>
                    <a:pt x="19" y="3"/>
                  </a:cubicBezTo>
                  <a:cubicBezTo>
                    <a:pt x="18" y="2"/>
                    <a:pt x="17" y="2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3" y="19"/>
                    <a:pt x="4" y="20"/>
                    <a:pt x="6" y="21"/>
                  </a:cubicBezTo>
                  <a:cubicBezTo>
                    <a:pt x="7" y="21"/>
                    <a:pt x="9" y="22"/>
                    <a:pt x="11" y="21"/>
                  </a:cubicBezTo>
                  <a:cubicBezTo>
                    <a:pt x="12" y="21"/>
                    <a:pt x="13" y="21"/>
                    <a:pt x="13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lnTo>
                    <a:pt x="1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63"/>
            <p:cNvSpPr>
              <a:spLocks noEditPoints="1"/>
            </p:cNvSpPr>
            <p:nvPr/>
          </p:nvSpPr>
          <p:spPr bwMode="auto">
            <a:xfrm>
              <a:off x="3675063" y="3871913"/>
              <a:ext cx="96838" cy="152400"/>
            </a:xfrm>
            <a:custGeom>
              <a:avLst/>
              <a:gdLst>
                <a:gd name="T0" fmla="*/ 18 w 23"/>
                <a:gd name="T1" fmla="*/ 20 h 36"/>
                <a:gd name="T2" fmla="*/ 17 w 23"/>
                <a:gd name="T3" fmla="*/ 24 h 36"/>
                <a:gd name="T4" fmla="*/ 16 w 23"/>
                <a:gd name="T5" fmla="*/ 28 h 36"/>
                <a:gd name="T6" fmla="*/ 14 w 23"/>
                <a:gd name="T7" fmla="*/ 30 h 36"/>
                <a:gd name="T8" fmla="*/ 11 w 23"/>
                <a:gd name="T9" fmla="*/ 31 h 36"/>
                <a:gd name="T10" fmla="*/ 8 w 23"/>
                <a:gd name="T11" fmla="*/ 30 h 36"/>
                <a:gd name="T12" fmla="*/ 6 w 23"/>
                <a:gd name="T13" fmla="*/ 28 h 36"/>
                <a:gd name="T14" fmla="*/ 5 w 23"/>
                <a:gd name="T15" fmla="*/ 24 h 36"/>
                <a:gd name="T16" fmla="*/ 4 w 23"/>
                <a:gd name="T17" fmla="*/ 18 h 36"/>
                <a:gd name="T18" fmla="*/ 4 w 23"/>
                <a:gd name="T19" fmla="*/ 15 h 36"/>
                <a:gd name="T20" fmla="*/ 5 w 23"/>
                <a:gd name="T21" fmla="*/ 12 h 36"/>
                <a:gd name="T22" fmla="*/ 6 w 23"/>
                <a:gd name="T23" fmla="*/ 8 h 36"/>
                <a:gd name="T24" fmla="*/ 8 w 23"/>
                <a:gd name="T25" fmla="*/ 6 h 36"/>
                <a:gd name="T26" fmla="*/ 11 w 23"/>
                <a:gd name="T27" fmla="*/ 5 h 36"/>
                <a:gd name="T28" fmla="*/ 14 w 23"/>
                <a:gd name="T29" fmla="*/ 6 h 36"/>
                <a:gd name="T30" fmla="*/ 16 w 23"/>
                <a:gd name="T31" fmla="*/ 8 h 36"/>
                <a:gd name="T32" fmla="*/ 17 w 23"/>
                <a:gd name="T33" fmla="*/ 12 h 36"/>
                <a:gd name="T34" fmla="*/ 18 w 23"/>
                <a:gd name="T35" fmla="*/ 17 h 36"/>
                <a:gd name="T36" fmla="*/ 18 w 23"/>
                <a:gd name="T37" fmla="*/ 20 h 36"/>
                <a:gd name="T38" fmla="*/ 22 w 23"/>
                <a:gd name="T39" fmla="*/ 15 h 36"/>
                <a:gd name="T40" fmla="*/ 22 w 23"/>
                <a:gd name="T41" fmla="*/ 10 h 36"/>
                <a:gd name="T42" fmla="*/ 20 w 23"/>
                <a:gd name="T43" fmla="*/ 6 h 36"/>
                <a:gd name="T44" fmla="*/ 18 w 23"/>
                <a:gd name="T45" fmla="*/ 3 h 36"/>
                <a:gd name="T46" fmla="*/ 14 w 23"/>
                <a:gd name="T47" fmla="*/ 1 h 36"/>
                <a:gd name="T48" fmla="*/ 11 w 23"/>
                <a:gd name="T49" fmla="*/ 0 h 36"/>
                <a:gd name="T50" fmla="*/ 7 w 23"/>
                <a:gd name="T51" fmla="*/ 1 h 36"/>
                <a:gd name="T52" fmla="*/ 4 w 23"/>
                <a:gd name="T53" fmla="*/ 4 h 36"/>
                <a:gd name="T54" fmla="*/ 1 w 23"/>
                <a:gd name="T55" fmla="*/ 7 h 36"/>
                <a:gd name="T56" fmla="*/ 0 w 23"/>
                <a:gd name="T57" fmla="*/ 11 h 36"/>
                <a:gd name="T58" fmla="*/ 0 w 23"/>
                <a:gd name="T59" fmla="*/ 15 h 36"/>
                <a:gd name="T60" fmla="*/ 0 w 23"/>
                <a:gd name="T61" fmla="*/ 20 h 36"/>
                <a:gd name="T62" fmla="*/ 0 w 23"/>
                <a:gd name="T63" fmla="*/ 25 h 36"/>
                <a:gd name="T64" fmla="*/ 1 w 23"/>
                <a:gd name="T65" fmla="*/ 29 h 36"/>
                <a:gd name="T66" fmla="*/ 3 w 23"/>
                <a:gd name="T67" fmla="*/ 32 h 36"/>
                <a:gd name="T68" fmla="*/ 7 w 23"/>
                <a:gd name="T69" fmla="*/ 35 h 36"/>
                <a:gd name="T70" fmla="*/ 11 w 23"/>
                <a:gd name="T71" fmla="*/ 36 h 36"/>
                <a:gd name="T72" fmla="*/ 15 w 23"/>
                <a:gd name="T73" fmla="*/ 35 h 36"/>
                <a:gd name="T74" fmla="*/ 18 w 23"/>
                <a:gd name="T75" fmla="*/ 33 h 36"/>
                <a:gd name="T76" fmla="*/ 20 w 23"/>
                <a:gd name="T77" fmla="*/ 31 h 36"/>
                <a:gd name="T78" fmla="*/ 22 w 23"/>
                <a:gd name="T79" fmla="*/ 27 h 36"/>
                <a:gd name="T80" fmla="*/ 22 w 23"/>
                <a:gd name="T81" fmla="*/ 23 h 36"/>
                <a:gd name="T82" fmla="*/ 23 w 23"/>
                <a:gd name="T83" fmla="*/ 20 h 36"/>
                <a:gd name="T84" fmla="*/ 22 w 23"/>
                <a:gd name="T8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36">
                  <a:moveTo>
                    <a:pt x="18" y="20"/>
                  </a:moveTo>
                  <a:cubicBezTo>
                    <a:pt x="18" y="21"/>
                    <a:pt x="18" y="22"/>
                    <a:pt x="17" y="24"/>
                  </a:cubicBezTo>
                  <a:cubicBezTo>
                    <a:pt x="17" y="25"/>
                    <a:pt x="17" y="27"/>
                    <a:pt x="16" y="28"/>
                  </a:cubicBezTo>
                  <a:cubicBezTo>
                    <a:pt x="16" y="29"/>
                    <a:pt x="15" y="30"/>
                    <a:pt x="14" y="30"/>
                  </a:cubicBezTo>
                  <a:cubicBezTo>
                    <a:pt x="13" y="31"/>
                    <a:pt x="12" y="31"/>
                    <a:pt x="11" y="31"/>
                  </a:cubicBezTo>
                  <a:cubicBezTo>
                    <a:pt x="10" y="31"/>
                    <a:pt x="9" y="31"/>
                    <a:pt x="8" y="30"/>
                  </a:cubicBezTo>
                  <a:cubicBezTo>
                    <a:pt x="7" y="29"/>
                    <a:pt x="6" y="29"/>
                    <a:pt x="6" y="28"/>
                  </a:cubicBezTo>
                  <a:cubicBezTo>
                    <a:pt x="5" y="27"/>
                    <a:pt x="5" y="25"/>
                    <a:pt x="5" y="24"/>
                  </a:cubicBezTo>
                  <a:cubicBezTo>
                    <a:pt x="4" y="22"/>
                    <a:pt x="4" y="21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5" y="11"/>
                    <a:pt x="5" y="10"/>
                    <a:pt x="6" y="8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2" y="5"/>
                    <a:pt x="13" y="6"/>
                    <a:pt x="14" y="6"/>
                  </a:cubicBezTo>
                  <a:cubicBezTo>
                    <a:pt x="15" y="7"/>
                    <a:pt x="15" y="7"/>
                    <a:pt x="16" y="8"/>
                  </a:cubicBezTo>
                  <a:cubicBezTo>
                    <a:pt x="17" y="9"/>
                    <a:pt x="17" y="10"/>
                    <a:pt x="17" y="12"/>
                  </a:cubicBezTo>
                  <a:cubicBezTo>
                    <a:pt x="18" y="13"/>
                    <a:pt x="18" y="15"/>
                    <a:pt x="18" y="17"/>
                  </a:cubicBezTo>
                  <a:cubicBezTo>
                    <a:pt x="18" y="18"/>
                    <a:pt x="18" y="19"/>
                    <a:pt x="18" y="20"/>
                  </a:cubicBezTo>
                  <a:close/>
                  <a:moveTo>
                    <a:pt x="22" y="15"/>
                  </a:move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1" y="7"/>
                    <a:pt x="20" y="6"/>
                  </a:cubicBezTo>
                  <a:cubicBezTo>
                    <a:pt x="20" y="5"/>
                    <a:pt x="19" y="4"/>
                    <a:pt x="18" y="3"/>
                  </a:cubicBezTo>
                  <a:cubicBezTo>
                    <a:pt x="17" y="2"/>
                    <a:pt x="16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8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4" y="34"/>
                    <a:pt x="5" y="34"/>
                    <a:pt x="7" y="35"/>
                  </a:cubicBezTo>
                  <a:cubicBezTo>
                    <a:pt x="8" y="35"/>
                    <a:pt x="10" y="36"/>
                    <a:pt x="11" y="36"/>
                  </a:cubicBezTo>
                  <a:cubicBezTo>
                    <a:pt x="13" y="36"/>
                    <a:pt x="14" y="35"/>
                    <a:pt x="15" y="35"/>
                  </a:cubicBezTo>
                  <a:cubicBezTo>
                    <a:pt x="16" y="35"/>
                    <a:pt x="17" y="34"/>
                    <a:pt x="18" y="33"/>
                  </a:cubicBezTo>
                  <a:cubicBezTo>
                    <a:pt x="19" y="33"/>
                    <a:pt x="20" y="32"/>
                    <a:pt x="20" y="31"/>
                  </a:cubicBezTo>
                  <a:cubicBezTo>
                    <a:pt x="21" y="30"/>
                    <a:pt x="21" y="28"/>
                    <a:pt x="22" y="27"/>
                  </a:cubicBezTo>
                  <a:cubicBezTo>
                    <a:pt x="22" y="26"/>
                    <a:pt x="22" y="25"/>
                    <a:pt x="22" y="23"/>
                  </a:cubicBezTo>
                  <a:cubicBezTo>
                    <a:pt x="22" y="21"/>
                    <a:pt x="23" y="20"/>
                    <a:pt x="23" y="20"/>
                  </a:cubicBezTo>
                  <a:cubicBezTo>
                    <a:pt x="23" y="18"/>
                    <a:pt x="23" y="16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3" name="直接连接符 2"/>
          <p:cNvCxnSpPr/>
          <p:nvPr userDrawn="1"/>
        </p:nvCxnSpPr>
        <p:spPr>
          <a:xfrm>
            <a:off x="-825500" y="6629400"/>
            <a:ext cx="133858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 userDrawn="1"/>
        </p:nvSpPr>
        <p:spPr>
          <a:xfrm>
            <a:off x="0" y="6604001"/>
            <a:ext cx="12192000" cy="25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组合 69"/>
          <p:cNvGrpSpPr/>
          <p:nvPr userDrawn="1"/>
        </p:nvGrpSpPr>
        <p:grpSpPr>
          <a:xfrm>
            <a:off x="242426" y="663990"/>
            <a:ext cx="434926" cy="434926"/>
            <a:chOff x="226124" y="563587"/>
            <a:chExt cx="434926" cy="434926"/>
          </a:xfrm>
        </p:grpSpPr>
        <p:sp>
          <p:nvSpPr>
            <p:cNvPr id="71" name="椭圆 70"/>
            <p:cNvSpPr/>
            <p:nvPr/>
          </p:nvSpPr>
          <p:spPr bwMode="auto">
            <a:xfrm>
              <a:off x="226124" y="563587"/>
              <a:ext cx="434926" cy="4349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>
                <a:solidFill>
                  <a:srgbClr val="013A73"/>
                </a:solidFill>
              </a:endParaRPr>
            </a:p>
          </p:txBody>
        </p:sp>
        <p:sp>
          <p:nvSpPr>
            <p:cNvPr id="72" name="Freeform 5"/>
            <p:cNvSpPr>
              <a:spLocks noEditPoints="1"/>
            </p:cNvSpPr>
            <p:nvPr userDrawn="1"/>
          </p:nvSpPr>
          <p:spPr bwMode="auto">
            <a:xfrm>
              <a:off x="285312" y="713677"/>
              <a:ext cx="316550" cy="192863"/>
            </a:xfrm>
            <a:custGeom>
              <a:avLst/>
              <a:gdLst>
                <a:gd name="T0" fmla="*/ 0 w 353"/>
                <a:gd name="T1" fmla="*/ 0 h 214"/>
                <a:gd name="T2" fmla="*/ 340 w 353"/>
                <a:gd name="T3" fmla="*/ 0 h 214"/>
                <a:gd name="T4" fmla="*/ 340 w 353"/>
                <a:gd name="T5" fmla="*/ 14 h 214"/>
                <a:gd name="T6" fmla="*/ 340 w 353"/>
                <a:gd name="T7" fmla="*/ 41 h 214"/>
                <a:gd name="T8" fmla="*/ 340 w 353"/>
                <a:gd name="T9" fmla="*/ 115 h 214"/>
                <a:gd name="T10" fmla="*/ 349 w 353"/>
                <a:gd name="T11" fmla="*/ 130 h 214"/>
                <a:gd name="T12" fmla="*/ 344 w 353"/>
                <a:gd name="T13" fmla="*/ 142 h 214"/>
                <a:gd name="T14" fmla="*/ 353 w 353"/>
                <a:gd name="T15" fmla="*/ 198 h 214"/>
                <a:gd name="T16" fmla="*/ 329 w 353"/>
                <a:gd name="T17" fmla="*/ 198 h 214"/>
                <a:gd name="T18" fmla="*/ 325 w 353"/>
                <a:gd name="T19" fmla="*/ 177 h 214"/>
                <a:gd name="T20" fmla="*/ 319 w 353"/>
                <a:gd name="T21" fmla="*/ 198 h 214"/>
                <a:gd name="T22" fmla="*/ 313 w 353"/>
                <a:gd name="T23" fmla="*/ 198 h 214"/>
                <a:gd name="T24" fmla="*/ 321 w 353"/>
                <a:gd name="T25" fmla="*/ 142 h 214"/>
                <a:gd name="T26" fmla="*/ 316 w 353"/>
                <a:gd name="T27" fmla="*/ 130 h 214"/>
                <a:gd name="T28" fmla="*/ 325 w 353"/>
                <a:gd name="T29" fmla="*/ 115 h 214"/>
                <a:gd name="T30" fmla="*/ 325 w 353"/>
                <a:gd name="T31" fmla="*/ 41 h 214"/>
                <a:gd name="T32" fmla="*/ 0 w 353"/>
                <a:gd name="T33" fmla="*/ 41 h 214"/>
                <a:gd name="T34" fmla="*/ 0 w 353"/>
                <a:gd name="T35" fmla="*/ 0 h 214"/>
                <a:gd name="T36" fmla="*/ 49 w 353"/>
                <a:gd name="T37" fmla="*/ 66 h 214"/>
                <a:gd name="T38" fmla="*/ 48 w 353"/>
                <a:gd name="T39" fmla="*/ 180 h 214"/>
                <a:gd name="T40" fmla="*/ 175 w 353"/>
                <a:gd name="T41" fmla="*/ 214 h 214"/>
                <a:gd name="T42" fmla="*/ 299 w 353"/>
                <a:gd name="T43" fmla="*/ 180 h 214"/>
                <a:gd name="T44" fmla="*/ 299 w 353"/>
                <a:gd name="T45" fmla="*/ 66 h 214"/>
                <a:gd name="T46" fmla="*/ 49 w 353"/>
                <a:gd name="T47" fmla="*/ 6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3" h="214">
                  <a:moveTo>
                    <a:pt x="0" y="0"/>
                  </a:moveTo>
                  <a:cubicBezTo>
                    <a:pt x="340" y="0"/>
                    <a:pt x="340" y="0"/>
                    <a:pt x="340" y="0"/>
                  </a:cubicBezTo>
                  <a:cubicBezTo>
                    <a:pt x="340" y="14"/>
                    <a:pt x="340" y="14"/>
                    <a:pt x="340" y="14"/>
                  </a:cubicBezTo>
                  <a:cubicBezTo>
                    <a:pt x="340" y="41"/>
                    <a:pt x="340" y="41"/>
                    <a:pt x="340" y="41"/>
                  </a:cubicBezTo>
                  <a:cubicBezTo>
                    <a:pt x="340" y="115"/>
                    <a:pt x="340" y="115"/>
                    <a:pt x="340" y="115"/>
                  </a:cubicBezTo>
                  <a:cubicBezTo>
                    <a:pt x="345" y="118"/>
                    <a:pt x="349" y="123"/>
                    <a:pt x="349" y="130"/>
                  </a:cubicBezTo>
                  <a:cubicBezTo>
                    <a:pt x="349" y="135"/>
                    <a:pt x="347" y="139"/>
                    <a:pt x="344" y="142"/>
                  </a:cubicBezTo>
                  <a:cubicBezTo>
                    <a:pt x="353" y="198"/>
                    <a:pt x="353" y="198"/>
                    <a:pt x="353" y="198"/>
                  </a:cubicBezTo>
                  <a:cubicBezTo>
                    <a:pt x="329" y="198"/>
                    <a:pt x="329" y="198"/>
                    <a:pt x="329" y="198"/>
                  </a:cubicBezTo>
                  <a:cubicBezTo>
                    <a:pt x="325" y="177"/>
                    <a:pt x="325" y="177"/>
                    <a:pt x="325" y="177"/>
                  </a:cubicBezTo>
                  <a:cubicBezTo>
                    <a:pt x="319" y="198"/>
                    <a:pt x="319" y="198"/>
                    <a:pt x="319" y="198"/>
                  </a:cubicBezTo>
                  <a:cubicBezTo>
                    <a:pt x="313" y="198"/>
                    <a:pt x="313" y="198"/>
                    <a:pt x="313" y="198"/>
                  </a:cubicBezTo>
                  <a:cubicBezTo>
                    <a:pt x="321" y="142"/>
                    <a:pt x="321" y="142"/>
                    <a:pt x="321" y="142"/>
                  </a:cubicBezTo>
                  <a:cubicBezTo>
                    <a:pt x="318" y="139"/>
                    <a:pt x="316" y="135"/>
                    <a:pt x="316" y="130"/>
                  </a:cubicBezTo>
                  <a:cubicBezTo>
                    <a:pt x="316" y="123"/>
                    <a:pt x="320" y="118"/>
                    <a:pt x="325" y="115"/>
                  </a:cubicBezTo>
                  <a:cubicBezTo>
                    <a:pt x="325" y="41"/>
                    <a:pt x="325" y="41"/>
                    <a:pt x="325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49" y="66"/>
                  </a:moveTo>
                  <a:cubicBezTo>
                    <a:pt x="48" y="180"/>
                    <a:pt x="48" y="180"/>
                    <a:pt x="48" y="180"/>
                  </a:cubicBezTo>
                  <a:cubicBezTo>
                    <a:pt x="98" y="179"/>
                    <a:pt x="138" y="194"/>
                    <a:pt x="175" y="214"/>
                  </a:cubicBezTo>
                  <a:cubicBezTo>
                    <a:pt x="206" y="191"/>
                    <a:pt x="246" y="178"/>
                    <a:pt x="299" y="180"/>
                  </a:cubicBezTo>
                  <a:cubicBezTo>
                    <a:pt x="299" y="142"/>
                    <a:pt x="299" y="104"/>
                    <a:pt x="299" y="66"/>
                  </a:cubicBezTo>
                  <a:lnTo>
                    <a:pt x="49" y="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89712" y="657333"/>
            <a:ext cx="8656269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7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89712" y="1203433"/>
            <a:ext cx="8656269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grpSp>
        <p:nvGrpSpPr>
          <p:cNvPr id="134" name="组合 133"/>
          <p:cNvGrpSpPr/>
          <p:nvPr userDrawn="1"/>
        </p:nvGrpSpPr>
        <p:grpSpPr>
          <a:xfrm>
            <a:off x="10220325" y="512763"/>
            <a:ext cx="1239777" cy="388521"/>
            <a:chOff x="2571750" y="2305050"/>
            <a:chExt cx="7107238" cy="2227263"/>
          </a:xfrm>
          <a:solidFill>
            <a:srgbClr val="9C0C15"/>
          </a:solidFill>
        </p:grpSpPr>
        <p:sp>
          <p:nvSpPr>
            <p:cNvPr id="135" name="Freeform 5"/>
            <p:cNvSpPr/>
            <p:nvPr/>
          </p:nvSpPr>
          <p:spPr bwMode="auto">
            <a:xfrm>
              <a:off x="5570538" y="2641600"/>
              <a:ext cx="169863" cy="527050"/>
            </a:xfrm>
            <a:custGeom>
              <a:avLst/>
              <a:gdLst>
                <a:gd name="T0" fmla="*/ 0 w 40"/>
                <a:gd name="T1" fmla="*/ 117 h 124"/>
                <a:gd name="T2" fmla="*/ 7 w 40"/>
                <a:gd name="T3" fmla="*/ 122 h 124"/>
                <a:gd name="T4" fmla="*/ 23 w 40"/>
                <a:gd name="T5" fmla="*/ 95 h 124"/>
                <a:gd name="T6" fmla="*/ 39 w 40"/>
                <a:gd name="T7" fmla="*/ 34 h 124"/>
                <a:gd name="T8" fmla="*/ 15 w 40"/>
                <a:gd name="T9" fmla="*/ 0 h 124"/>
                <a:gd name="T10" fmla="*/ 7 w 40"/>
                <a:gd name="T11" fmla="*/ 7 h 124"/>
                <a:gd name="T12" fmla="*/ 12 w 40"/>
                <a:gd name="T13" fmla="*/ 42 h 124"/>
                <a:gd name="T14" fmla="*/ 6 w 40"/>
                <a:gd name="T15" fmla="*/ 95 h 124"/>
                <a:gd name="T16" fmla="*/ 0 w 40"/>
                <a:gd name="T17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24">
                  <a:moveTo>
                    <a:pt x="0" y="117"/>
                  </a:moveTo>
                  <a:cubicBezTo>
                    <a:pt x="0" y="117"/>
                    <a:pt x="0" y="124"/>
                    <a:pt x="7" y="122"/>
                  </a:cubicBezTo>
                  <a:cubicBezTo>
                    <a:pt x="7" y="122"/>
                    <a:pt x="23" y="109"/>
                    <a:pt x="23" y="95"/>
                  </a:cubicBezTo>
                  <a:cubicBezTo>
                    <a:pt x="23" y="95"/>
                    <a:pt x="29" y="51"/>
                    <a:pt x="39" y="34"/>
                  </a:cubicBezTo>
                  <a:cubicBezTo>
                    <a:pt x="39" y="34"/>
                    <a:pt x="40" y="23"/>
                    <a:pt x="15" y="0"/>
                  </a:cubicBezTo>
                  <a:cubicBezTo>
                    <a:pt x="15" y="0"/>
                    <a:pt x="7" y="2"/>
                    <a:pt x="7" y="7"/>
                  </a:cubicBezTo>
                  <a:cubicBezTo>
                    <a:pt x="8" y="11"/>
                    <a:pt x="19" y="16"/>
                    <a:pt x="12" y="4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111"/>
                    <a:pt x="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6"/>
            <p:cNvSpPr/>
            <p:nvPr/>
          </p:nvSpPr>
          <p:spPr bwMode="auto">
            <a:xfrm>
              <a:off x="5765800" y="3117850"/>
              <a:ext cx="325438" cy="336550"/>
            </a:xfrm>
            <a:custGeom>
              <a:avLst/>
              <a:gdLst>
                <a:gd name="T0" fmla="*/ 71 w 77"/>
                <a:gd name="T1" fmla="*/ 34 h 79"/>
                <a:gd name="T2" fmla="*/ 46 w 77"/>
                <a:gd name="T3" fmla="*/ 6 h 79"/>
                <a:gd name="T4" fmla="*/ 36 w 77"/>
                <a:gd name="T5" fmla="*/ 13 h 79"/>
                <a:gd name="T6" fmla="*/ 3 w 77"/>
                <a:gd name="T7" fmla="*/ 66 h 79"/>
                <a:gd name="T8" fmla="*/ 14 w 77"/>
                <a:gd name="T9" fmla="*/ 70 h 79"/>
                <a:gd name="T10" fmla="*/ 62 w 77"/>
                <a:gd name="T11" fmla="*/ 48 h 79"/>
                <a:gd name="T12" fmla="*/ 71 w 77"/>
                <a:gd name="T13" fmla="*/ 3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9">
                  <a:moveTo>
                    <a:pt x="71" y="34"/>
                  </a:move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34" y="0"/>
                    <a:pt x="36" y="13"/>
                  </a:cubicBezTo>
                  <a:cubicBezTo>
                    <a:pt x="36" y="13"/>
                    <a:pt x="24" y="55"/>
                    <a:pt x="3" y="66"/>
                  </a:cubicBezTo>
                  <a:cubicBezTo>
                    <a:pt x="3" y="66"/>
                    <a:pt x="0" y="79"/>
                    <a:pt x="14" y="70"/>
                  </a:cubicBezTo>
                  <a:cubicBezTo>
                    <a:pt x="14" y="70"/>
                    <a:pt x="51" y="47"/>
                    <a:pt x="62" y="48"/>
                  </a:cubicBezTo>
                  <a:cubicBezTo>
                    <a:pt x="62" y="48"/>
                    <a:pt x="77" y="44"/>
                    <a:pt x="7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7"/>
            <p:cNvSpPr/>
            <p:nvPr/>
          </p:nvSpPr>
          <p:spPr bwMode="auto">
            <a:xfrm>
              <a:off x="5103813" y="3186113"/>
              <a:ext cx="619125" cy="506413"/>
            </a:xfrm>
            <a:custGeom>
              <a:avLst/>
              <a:gdLst>
                <a:gd name="T0" fmla="*/ 141 w 146"/>
                <a:gd name="T1" fmla="*/ 10 h 119"/>
                <a:gd name="T2" fmla="*/ 135 w 146"/>
                <a:gd name="T3" fmla="*/ 3 h 119"/>
                <a:gd name="T4" fmla="*/ 96 w 146"/>
                <a:gd name="T5" fmla="*/ 35 h 119"/>
                <a:gd name="T6" fmla="*/ 61 w 146"/>
                <a:gd name="T7" fmla="*/ 66 h 119"/>
                <a:gd name="T8" fmla="*/ 38 w 146"/>
                <a:gd name="T9" fmla="*/ 83 h 119"/>
                <a:gd name="T10" fmla="*/ 36 w 146"/>
                <a:gd name="T11" fmla="*/ 80 h 119"/>
                <a:gd name="T12" fmla="*/ 32 w 146"/>
                <a:gd name="T13" fmla="*/ 18 h 119"/>
                <a:gd name="T14" fmla="*/ 28 w 146"/>
                <a:gd name="T15" fmla="*/ 28 h 119"/>
                <a:gd name="T16" fmla="*/ 0 w 146"/>
                <a:gd name="T17" fmla="*/ 92 h 119"/>
                <a:gd name="T18" fmla="*/ 22 w 146"/>
                <a:gd name="T19" fmla="*/ 119 h 119"/>
                <a:gd name="T20" fmla="*/ 82 w 146"/>
                <a:gd name="T21" fmla="*/ 88 h 119"/>
                <a:gd name="T22" fmla="*/ 111 w 146"/>
                <a:gd name="T23" fmla="*/ 57 h 119"/>
                <a:gd name="T24" fmla="*/ 141 w 146"/>
                <a:gd name="T25" fmla="*/ 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19">
                  <a:moveTo>
                    <a:pt x="141" y="10"/>
                  </a:moveTo>
                  <a:cubicBezTo>
                    <a:pt x="141" y="10"/>
                    <a:pt x="146" y="0"/>
                    <a:pt x="135" y="3"/>
                  </a:cubicBezTo>
                  <a:cubicBezTo>
                    <a:pt x="135" y="3"/>
                    <a:pt x="112" y="32"/>
                    <a:pt x="96" y="35"/>
                  </a:cubicBezTo>
                  <a:cubicBezTo>
                    <a:pt x="96" y="35"/>
                    <a:pt x="71" y="61"/>
                    <a:pt x="61" y="66"/>
                  </a:cubicBezTo>
                  <a:cubicBezTo>
                    <a:pt x="61" y="66"/>
                    <a:pt x="41" y="78"/>
                    <a:pt x="38" y="83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80"/>
                    <a:pt x="58" y="28"/>
                    <a:pt x="32" y="18"/>
                  </a:cubicBezTo>
                  <a:cubicBezTo>
                    <a:pt x="32" y="18"/>
                    <a:pt x="27" y="20"/>
                    <a:pt x="28" y="28"/>
                  </a:cubicBezTo>
                  <a:cubicBezTo>
                    <a:pt x="28" y="28"/>
                    <a:pt x="12" y="85"/>
                    <a:pt x="0" y="92"/>
                  </a:cubicBezTo>
                  <a:cubicBezTo>
                    <a:pt x="0" y="92"/>
                    <a:pt x="10" y="109"/>
                    <a:pt x="22" y="119"/>
                  </a:cubicBezTo>
                  <a:cubicBezTo>
                    <a:pt x="22" y="119"/>
                    <a:pt x="68" y="98"/>
                    <a:pt x="82" y="88"/>
                  </a:cubicBezTo>
                  <a:cubicBezTo>
                    <a:pt x="82" y="88"/>
                    <a:pt x="105" y="66"/>
                    <a:pt x="111" y="57"/>
                  </a:cubicBezTo>
                  <a:cubicBezTo>
                    <a:pt x="111" y="57"/>
                    <a:pt x="134" y="26"/>
                    <a:pt x="1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8"/>
            <p:cNvSpPr/>
            <p:nvPr/>
          </p:nvSpPr>
          <p:spPr bwMode="auto">
            <a:xfrm>
              <a:off x="7410450" y="2632075"/>
              <a:ext cx="890588" cy="1108075"/>
            </a:xfrm>
            <a:custGeom>
              <a:avLst/>
              <a:gdLst>
                <a:gd name="T0" fmla="*/ 196 w 210"/>
                <a:gd name="T1" fmla="*/ 11 h 260"/>
                <a:gd name="T2" fmla="*/ 184 w 210"/>
                <a:gd name="T3" fmla="*/ 19 h 260"/>
                <a:gd name="T4" fmla="*/ 164 w 210"/>
                <a:gd name="T5" fmla="*/ 30 h 260"/>
                <a:gd name="T6" fmla="*/ 140 w 210"/>
                <a:gd name="T7" fmla="*/ 6 h 260"/>
                <a:gd name="T8" fmla="*/ 126 w 210"/>
                <a:gd name="T9" fmla="*/ 7 h 260"/>
                <a:gd name="T10" fmla="*/ 132 w 210"/>
                <a:gd name="T11" fmla="*/ 35 h 260"/>
                <a:gd name="T12" fmla="*/ 133 w 210"/>
                <a:gd name="T13" fmla="*/ 48 h 260"/>
                <a:gd name="T14" fmla="*/ 90 w 210"/>
                <a:gd name="T15" fmla="*/ 80 h 260"/>
                <a:gd name="T16" fmla="*/ 89 w 210"/>
                <a:gd name="T17" fmla="*/ 54 h 260"/>
                <a:gd name="T18" fmla="*/ 78 w 210"/>
                <a:gd name="T19" fmla="*/ 56 h 260"/>
                <a:gd name="T20" fmla="*/ 79 w 210"/>
                <a:gd name="T21" fmla="*/ 105 h 260"/>
                <a:gd name="T22" fmla="*/ 112 w 210"/>
                <a:gd name="T23" fmla="*/ 109 h 260"/>
                <a:gd name="T24" fmla="*/ 89 w 210"/>
                <a:gd name="T25" fmla="*/ 149 h 260"/>
                <a:gd name="T26" fmla="*/ 14 w 210"/>
                <a:gd name="T27" fmla="*/ 244 h 260"/>
                <a:gd name="T28" fmla="*/ 23 w 210"/>
                <a:gd name="T29" fmla="*/ 252 h 260"/>
                <a:gd name="T30" fmla="*/ 98 w 210"/>
                <a:gd name="T31" fmla="*/ 182 h 260"/>
                <a:gd name="T32" fmla="*/ 170 w 210"/>
                <a:gd name="T33" fmla="*/ 55 h 260"/>
                <a:gd name="T34" fmla="*/ 210 w 210"/>
                <a:gd name="T35" fmla="*/ 27 h 260"/>
                <a:gd name="T36" fmla="*/ 196 w 210"/>
                <a:gd name="T37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60">
                  <a:moveTo>
                    <a:pt x="196" y="11"/>
                  </a:moveTo>
                  <a:cubicBezTo>
                    <a:pt x="189" y="9"/>
                    <a:pt x="184" y="19"/>
                    <a:pt x="184" y="19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3"/>
                    <a:pt x="140" y="6"/>
                    <a:pt x="140" y="6"/>
                  </a:cubicBezTo>
                  <a:cubicBezTo>
                    <a:pt x="128" y="0"/>
                    <a:pt x="126" y="7"/>
                    <a:pt x="126" y="7"/>
                  </a:cubicBezTo>
                  <a:cubicBezTo>
                    <a:pt x="122" y="16"/>
                    <a:pt x="132" y="35"/>
                    <a:pt x="132" y="35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75" y="73"/>
                    <a:pt x="89" y="54"/>
                    <a:pt x="89" y="54"/>
                  </a:cubicBezTo>
                  <a:cubicBezTo>
                    <a:pt x="87" y="39"/>
                    <a:pt x="78" y="56"/>
                    <a:pt x="78" y="56"/>
                  </a:cubicBezTo>
                  <a:cubicBezTo>
                    <a:pt x="67" y="81"/>
                    <a:pt x="79" y="105"/>
                    <a:pt x="79" y="105"/>
                  </a:cubicBezTo>
                  <a:cubicBezTo>
                    <a:pt x="90" y="123"/>
                    <a:pt x="108" y="112"/>
                    <a:pt x="112" y="109"/>
                  </a:cubicBezTo>
                  <a:cubicBezTo>
                    <a:pt x="106" y="115"/>
                    <a:pt x="89" y="149"/>
                    <a:pt x="89" y="149"/>
                  </a:cubicBezTo>
                  <a:cubicBezTo>
                    <a:pt x="68" y="204"/>
                    <a:pt x="14" y="244"/>
                    <a:pt x="14" y="244"/>
                  </a:cubicBezTo>
                  <a:cubicBezTo>
                    <a:pt x="0" y="260"/>
                    <a:pt x="23" y="252"/>
                    <a:pt x="23" y="252"/>
                  </a:cubicBezTo>
                  <a:cubicBezTo>
                    <a:pt x="44" y="243"/>
                    <a:pt x="98" y="182"/>
                    <a:pt x="98" y="182"/>
                  </a:cubicBezTo>
                  <a:cubicBezTo>
                    <a:pt x="175" y="91"/>
                    <a:pt x="170" y="55"/>
                    <a:pt x="170" y="55"/>
                  </a:cubicBezTo>
                  <a:cubicBezTo>
                    <a:pt x="188" y="47"/>
                    <a:pt x="210" y="27"/>
                    <a:pt x="210" y="27"/>
                  </a:cubicBezTo>
                  <a:lnTo>
                    <a:pt x="19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9"/>
            <p:cNvSpPr/>
            <p:nvPr/>
          </p:nvSpPr>
          <p:spPr bwMode="auto">
            <a:xfrm>
              <a:off x="8166100" y="3233738"/>
              <a:ext cx="246063" cy="428625"/>
            </a:xfrm>
            <a:custGeom>
              <a:avLst/>
              <a:gdLst>
                <a:gd name="T0" fmla="*/ 9 w 58"/>
                <a:gd name="T1" fmla="*/ 23 h 101"/>
                <a:gd name="T2" fmla="*/ 9 w 58"/>
                <a:gd name="T3" fmla="*/ 86 h 101"/>
                <a:gd name="T4" fmla="*/ 14 w 58"/>
                <a:gd name="T5" fmla="*/ 96 h 101"/>
                <a:gd name="T6" fmla="*/ 51 w 58"/>
                <a:gd name="T7" fmla="*/ 50 h 101"/>
                <a:gd name="T8" fmla="*/ 21 w 58"/>
                <a:gd name="T9" fmla="*/ 11 h 101"/>
                <a:gd name="T10" fmla="*/ 9 w 58"/>
                <a:gd name="T11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01">
                  <a:moveTo>
                    <a:pt x="9" y="23"/>
                  </a:moveTo>
                  <a:cubicBezTo>
                    <a:pt x="9" y="23"/>
                    <a:pt x="23" y="73"/>
                    <a:pt x="9" y="86"/>
                  </a:cubicBezTo>
                  <a:cubicBezTo>
                    <a:pt x="9" y="86"/>
                    <a:pt x="0" y="101"/>
                    <a:pt x="14" y="96"/>
                  </a:cubicBezTo>
                  <a:cubicBezTo>
                    <a:pt x="14" y="96"/>
                    <a:pt x="35" y="62"/>
                    <a:pt x="51" y="50"/>
                  </a:cubicBezTo>
                  <a:cubicBezTo>
                    <a:pt x="51" y="50"/>
                    <a:pt x="58" y="24"/>
                    <a:pt x="21" y="11"/>
                  </a:cubicBezTo>
                  <a:cubicBezTo>
                    <a:pt x="21" y="11"/>
                    <a:pt x="1" y="0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0"/>
            <p:cNvSpPr>
              <a:spLocks noEditPoints="1"/>
            </p:cNvSpPr>
            <p:nvPr/>
          </p:nvSpPr>
          <p:spPr bwMode="auto">
            <a:xfrm>
              <a:off x="8755063" y="2305050"/>
              <a:ext cx="923925" cy="1587500"/>
            </a:xfrm>
            <a:custGeom>
              <a:avLst/>
              <a:gdLst>
                <a:gd name="T0" fmla="*/ 140 w 218"/>
                <a:gd name="T1" fmla="*/ 7 h 373"/>
                <a:gd name="T2" fmla="*/ 135 w 218"/>
                <a:gd name="T3" fmla="*/ 15 h 373"/>
                <a:gd name="T4" fmla="*/ 112 w 218"/>
                <a:gd name="T5" fmla="*/ 34 h 373"/>
                <a:gd name="T6" fmla="*/ 88 w 218"/>
                <a:gd name="T7" fmla="*/ 44 h 373"/>
                <a:gd name="T8" fmla="*/ 78 w 218"/>
                <a:gd name="T9" fmla="*/ 59 h 373"/>
                <a:gd name="T10" fmla="*/ 39 w 218"/>
                <a:gd name="T11" fmla="*/ 96 h 373"/>
                <a:gd name="T12" fmla="*/ 22 w 218"/>
                <a:gd name="T13" fmla="*/ 82 h 373"/>
                <a:gd name="T14" fmla="*/ 11 w 218"/>
                <a:gd name="T15" fmla="*/ 90 h 373"/>
                <a:gd name="T16" fmla="*/ 17 w 218"/>
                <a:gd name="T17" fmla="*/ 125 h 373"/>
                <a:gd name="T18" fmla="*/ 43 w 218"/>
                <a:gd name="T19" fmla="*/ 111 h 373"/>
                <a:gd name="T20" fmla="*/ 83 w 218"/>
                <a:gd name="T21" fmla="*/ 70 h 373"/>
                <a:gd name="T22" fmla="*/ 112 w 218"/>
                <a:gd name="T23" fmla="*/ 78 h 373"/>
                <a:gd name="T24" fmla="*/ 103 w 218"/>
                <a:gd name="T25" fmla="*/ 99 h 373"/>
                <a:gd name="T26" fmla="*/ 28 w 218"/>
                <a:gd name="T27" fmla="*/ 189 h 373"/>
                <a:gd name="T28" fmla="*/ 27 w 218"/>
                <a:gd name="T29" fmla="*/ 220 h 373"/>
                <a:gd name="T30" fmla="*/ 51 w 218"/>
                <a:gd name="T31" fmla="*/ 220 h 373"/>
                <a:gd name="T32" fmla="*/ 76 w 218"/>
                <a:gd name="T33" fmla="*/ 194 h 373"/>
                <a:gd name="T34" fmla="*/ 67 w 218"/>
                <a:gd name="T35" fmla="*/ 231 h 373"/>
                <a:gd name="T36" fmla="*/ 90 w 218"/>
                <a:gd name="T37" fmla="*/ 244 h 373"/>
                <a:gd name="T38" fmla="*/ 125 w 218"/>
                <a:gd name="T39" fmla="*/ 255 h 373"/>
                <a:gd name="T40" fmla="*/ 3 w 218"/>
                <a:gd name="T41" fmla="*/ 309 h 373"/>
                <a:gd name="T42" fmla="*/ 102 w 218"/>
                <a:gd name="T43" fmla="*/ 361 h 373"/>
                <a:gd name="T44" fmla="*/ 148 w 218"/>
                <a:gd name="T45" fmla="*/ 325 h 373"/>
                <a:gd name="T46" fmla="*/ 149 w 218"/>
                <a:gd name="T47" fmla="*/ 288 h 373"/>
                <a:gd name="T48" fmla="*/ 154 w 218"/>
                <a:gd name="T49" fmla="*/ 280 h 373"/>
                <a:gd name="T50" fmla="*/ 179 w 218"/>
                <a:gd name="T51" fmla="*/ 286 h 373"/>
                <a:gd name="T52" fmla="*/ 193 w 218"/>
                <a:gd name="T53" fmla="*/ 286 h 373"/>
                <a:gd name="T54" fmla="*/ 188 w 218"/>
                <a:gd name="T55" fmla="*/ 262 h 373"/>
                <a:gd name="T56" fmla="*/ 142 w 218"/>
                <a:gd name="T57" fmla="*/ 256 h 373"/>
                <a:gd name="T58" fmla="*/ 99 w 218"/>
                <a:gd name="T59" fmla="*/ 224 h 373"/>
                <a:gd name="T60" fmla="*/ 114 w 218"/>
                <a:gd name="T61" fmla="*/ 162 h 373"/>
                <a:gd name="T62" fmla="*/ 75 w 218"/>
                <a:gd name="T63" fmla="*/ 168 h 373"/>
                <a:gd name="T64" fmla="*/ 111 w 218"/>
                <a:gd name="T65" fmla="*/ 129 h 373"/>
                <a:gd name="T66" fmla="*/ 120 w 218"/>
                <a:gd name="T67" fmla="*/ 111 h 373"/>
                <a:gd name="T68" fmla="*/ 141 w 218"/>
                <a:gd name="T69" fmla="*/ 80 h 373"/>
                <a:gd name="T70" fmla="*/ 172 w 218"/>
                <a:gd name="T71" fmla="*/ 13 h 373"/>
                <a:gd name="T72" fmla="*/ 140 w 218"/>
                <a:gd name="T73" fmla="*/ 7 h 373"/>
                <a:gd name="T74" fmla="*/ 129 w 218"/>
                <a:gd name="T75" fmla="*/ 314 h 373"/>
                <a:gd name="T76" fmla="*/ 63 w 218"/>
                <a:gd name="T77" fmla="*/ 330 h 373"/>
                <a:gd name="T78" fmla="*/ 79 w 218"/>
                <a:gd name="T79" fmla="*/ 301 h 373"/>
                <a:gd name="T80" fmla="*/ 114 w 218"/>
                <a:gd name="T81" fmla="*/ 283 h 373"/>
                <a:gd name="T82" fmla="*/ 129 w 218"/>
                <a:gd name="T83" fmla="*/ 314 h 373"/>
                <a:gd name="T84" fmla="*/ 119 w 218"/>
                <a:gd name="T85" fmla="*/ 50 h 373"/>
                <a:gd name="T86" fmla="*/ 123 w 218"/>
                <a:gd name="T87" fmla="*/ 42 h 373"/>
                <a:gd name="T88" fmla="*/ 136 w 218"/>
                <a:gd name="T89" fmla="*/ 33 h 373"/>
                <a:gd name="T90" fmla="*/ 119 w 218"/>
                <a:gd name="T91" fmla="*/ 5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373">
                  <a:moveTo>
                    <a:pt x="140" y="7"/>
                  </a:moveTo>
                  <a:cubicBezTo>
                    <a:pt x="135" y="15"/>
                    <a:pt x="135" y="15"/>
                    <a:pt x="135" y="15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4"/>
                    <a:pt x="113" y="52"/>
                    <a:pt x="88" y="44"/>
                  </a:cubicBezTo>
                  <a:cubicBezTo>
                    <a:pt x="88" y="44"/>
                    <a:pt x="79" y="44"/>
                    <a:pt x="78" y="5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6"/>
                    <a:pt x="26" y="107"/>
                    <a:pt x="22" y="82"/>
                  </a:cubicBezTo>
                  <a:cubicBezTo>
                    <a:pt x="22" y="82"/>
                    <a:pt x="18" y="63"/>
                    <a:pt x="11" y="90"/>
                  </a:cubicBezTo>
                  <a:cubicBezTo>
                    <a:pt x="11" y="90"/>
                    <a:pt x="10" y="120"/>
                    <a:pt x="17" y="125"/>
                  </a:cubicBezTo>
                  <a:cubicBezTo>
                    <a:pt x="17" y="125"/>
                    <a:pt x="41" y="132"/>
                    <a:pt x="43" y="111"/>
                  </a:cubicBezTo>
                  <a:cubicBezTo>
                    <a:pt x="43" y="111"/>
                    <a:pt x="78" y="76"/>
                    <a:pt x="83" y="70"/>
                  </a:cubicBezTo>
                  <a:cubicBezTo>
                    <a:pt x="83" y="70"/>
                    <a:pt x="104" y="82"/>
                    <a:pt x="112" y="78"/>
                  </a:cubicBezTo>
                  <a:cubicBezTo>
                    <a:pt x="112" y="78"/>
                    <a:pt x="120" y="81"/>
                    <a:pt x="103" y="99"/>
                  </a:cubicBezTo>
                  <a:cubicBezTo>
                    <a:pt x="103" y="99"/>
                    <a:pt x="44" y="188"/>
                    <a:pt x="28" y="189"/>
                  </a:cubicBezTo>
                  <a:cubicBezTo>
                    <a:pt x="28" y="189"/>
                    <a:pt x="21" y="209"/>
                    <a:pt x="27" y="220"/>
                  </a:cubicBezTo>
                  <a:cubicBezTo>
                    <a:pt x="27" y="220"/>
                    <a:pt x="47" y="225"/>
                    <a:pt x="51" y="220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6" y="194"/>
                    <a:pt x="80" y="207"/>
                    <a:pt x="67" y="231"/>
                  </a:cubicBezTo>
                  <a:cubicBezTo>
                    <a:pt x="67" y="231"/>
                    <a:pt x="66" y="257"/>
                    <a:pt x="90" y="244"/>
                  </a:cubicBezTo>
                  <a:cubicBezTo>
                    <a:pt x="90" y="244"/>
                    <a:pt x="118" y="236"/>
                    <a:pt x="125" y="255"/>
                  </a:cubicBezTo>
                  <a:cubicBezTo>
                    <a:pt x="125" y="255"/>
                    <a:pt x="77" y="246"/>
                    <a:pt x="3" y="309"/>
                  </a:cubicBezTo>
                  <a:cubicBezTo>
                    <a:pt x="3" y="309"/>
                    <a:pt x="0" y="332"/>
                    <a:pt x="102" y="361"/>
                  </a:cubicBezTo>
                  <a:cubicBezTo>
                    <a:pt x="102" y="361"/>
                    <a:pt x="143" y="373"/>
                    <a:pt x="148" y="32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9" y="288"/>
                    <a:pt x="143" y="283"/>
                    <a:pt x="154" y="280"/>
                  </a:cubicBezTo>
                  <a:cubicBezTo>
                    <a:pt x="179" y="286"/>
                    <a:pt x="179" y="286"/>
                    <a:pt x="179" y="286"/>
                  </a:cubicBezTo>
                  <a:cubicBezTo>
                    <a:pt x="179" y="286"/>
                    <a:pt x="186" y="300"/>
                    <a:pt x="193" y="286"/>
                  </a:cubicBezTo>
                  <a:cubicBezTo>
                    <a:pt x="193" y="286"/>
                    <a:pt x="218" y="277"/>
                    <a:pt x="188" y="262"/>
                  </a:cubicBezTo>
                  <a:cubicBezTo>
                    <a:pt x="142" y="256"/>
                    <a:pt x="142" y="256"/>
                    <a:pt x="142" y="256"/>
                  </a:cubicBezTo>
                  <a:cubicBezTo>
                    <a:pt x="142" y="256"/>
                    <a:pt x="151" y="228"/>
                    <a:pt x="99" y="224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2"/>
                    <a:pt x="102" y="141"/>
                    <a:pt x="75" y="168"/>
                  </a:cubicBezTo>
                  <a:cubicBezTo>
                    <a:pt x="75" y="168"/>
                    <a:pt x="98" y="137"/>
                    <a:pt x="111" y="129"/>
                  </a:cubicBezTo>
                  <a:cubicBezTo>
                    <a:pt x="111" y="129"/>
                    <a:pt x="118" y="129"/>
                    <a:pt x="120" y="111"/>
                  </a:cubicBezTo>
                  <a:cubicBezTo>
                    <a:pt x="120" y="111"/>
                    <a:pt x="130" y="109"/>
                    <a:pt x="141" y="80"/>
                  </a:cubicBezTo>
                  <a:cubicBezTo>
                    <a:pt x="141" y="80"/>
                    <a:pt x="157" y="80"/>
                    <a:pt x="172" y="13"/>
                  </a:cubicBezTo>
                  <a:cubicBezTo>
                    <a:pt x="172" y="13"/>
                    <a:pt x="152" y="0"/>
                    <a:pt x="140" y="7"/>
                  </a:cubicBezTo>
                  <a:close/>
                  <a:moveTo>
                    <a:pt x="129" y="314"/>
                  </a:moveTo>
                  <a:cubicBezTo>
                    <a:pt x="123" y="356"/>
                    <a:pt x="63" y="330"/>
                    <a:pt x="63" y="330"/>
                  </a:cubicBezTo>
                  <a:cubicBezTo>
                    <a:pt x="32" y="324"/>
                    <a:pt x="79" y="301"/>
                    <a:pt x="79" y="301"/>
                  </a:cubicBezTo>
                  <a:cubicBezTo>
                    <a:pt x="114" y="283"/>
                    <a:pt x="114" y="283"/>
                    <a:pt x="114" y="283"/>
                  </a:cubicBezTo>
                  <a:cubicBezTo>
                    <a:pt x="145" y="270"/>
                    <a:pt x="129" y="314"/>
                    <a:pt x="129" y="314"/>
                  </a:cubicBezTo>
                  <a:close/>
                  <a:moveTo>
                    <a:pt x="119" y="50"/>
                  </a:moveTo>
                  <a:cubicBezTo>
                    <a:pt x="119" y="50"/>
                    <a:pt x="118" y="45"/>
                    <a:pt x="123" y="42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28" y="63"/>
                    <a:pt x="11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1"/>
            <p:cNvSpPr>
              <a:spLocks noEditPoints="1"/>
            </p:cNvSpPr>
            <p:nvPr/>
          </p:nvSpPr>
          <p:spPr bwMode="auto">
            <a:xfrm>
              <a:off x="6375400" y="2355850"/>
              <a:ext cx="836613" cy="1490663"/>
            </a:xfrm>
            <a:custGeom>
              <a:avLst/>
              <a:gdLst>
                <a:gd name="T0" fmla="*/ 115 w 197"/>
                <a:gd name="T1" fmla="*/ 250 h 350"/>
                <a:gd name="T2" fmla="*/ 144 w 197"/>
                <a:gd name="T3" fmla="*/ 194 h 350"/>
                <a:gd name="T4" fmla="*/ 141 w 197"/>
                <a:gd name="T5" fmla="*/ 178 h 350"/>
                <a:gd name="T6" fmla="*/ 145 w 197"/>
                <a:gd name="T7" fmla="*/ 168 h 350"/>
                <a:gd name="T8" fmla="*/ 137 w 197"/>
                <a:gd name="T9" fmla="*/ 162 h 350"/>
                <a:gd name="T10" fmla="*/ 119 w 197"/>
                <a:gd name="T11" fmla="*/ 145 h 350"/>
                <a:gd name="T12" fmla="*/ 129 w 197"/>
                <a:gd name="T13" fmla="*/ 132 h 350"/>
                <a:gd name="T14" fmla="*/ 171 w 197"/>
                <a:gd name="T15" fmla="*/ 107 h 350"/>
                <a:gd name="T16" fmla="*/ 191 w 197"/>
                <a:gd name="T17" fmla="*/ 60 h 350"/>
                <a:gd name="T18" fmla="*/ 181 w 197"/>
                <a:gd name="T19" fmla="*/ 46 h 350"/>
                <a:gd name="T20" fmla="*/ 168 w 197"/>
                <a:gd name="T21" fmla="*/ 62 h 350"/>
                <a:gd name="T22" fmla="*/ 133 w 197"/>
                <a:gd name="T23" fmla="*/ 90 h 350"/>
                <a:gd name="T24" fmla="*/ 151 w 197"/>
                <a:gd name="T25" fmla="*/ 35 h 350"/>
                <a:gd name="T26" fmla="*/ 149 w 197"/>
                <a:gd name="T27" fmla="*/ 15 h 350"/>
                <a:gd name="T28" fmla="*/ 137 w 197"/>
                <a:gd name="T29" fmla="*/ 30 h 350"/>
                <a:gd name="T30" fmla="*/ 90 w 197"/>
                <a:gd name="T31" fmla="*/ 123 h 350"/>
                <a:gd name="T32" fmla="*/ 60 w 197"/>
                <a:gd name="T33" fmla="*/ 138 h 350"/>
                <a:gd name="T34" fmla="*/ 45 w 197"/>
                <a:gd name="T35" fmla="*/ 154 h 350"/>
                <a:gd name="T36" fmla="*/ 69 w 197"/>
                <a:gd name="T37" fmla="*/ 173 h 350"/>
                <a:gd name="T38" fmla="*/ 41 w 197"/>
                <a:gd name="T39" fmla="*/ 234 h 350"/>
                <a:gd name="T40" fmla="*/ 32 w 197"/>
                <a:gd name="T41" fmla="*/ 251 h 350"/>
                <a:gd name="T42" fmla="*/ 52 w 197"/>
                <a:gd name="T43" fmla="*/ 265 h 350"/>
                <a:gd name="T44" fmla="*/ 85 w 197"/>
                <a:gd name="T45" fmla="*/ 246 h 350"/>
                <a:gd name="T46" fmla="*/ 88 w 197"/>
                <a:gd name="T47" fmla="*/ 253 h 350"/>
                <a:gd name="T48" fmla="*/ 78 w 197"/>
                <a:gd name="T49" fmla="*/ 281 h 350"/>
                <a:gd name="T50" fmla="*/ 48 w 197"/>
                <a:gd name="T51" fmla="*/ 302 h 350"/>
                <a:gd name="T52" fmla="*/ 34 w 197"/>
                <a:gd name="T53" fmla="*/ 306 h 350"/>
                <a:gd name="T54" fmla="*/ 31 w 197"/>
                <a:gd name="T55" fmla="*/ 339 h 350"/>
                <a:gd name="T56" fmla="*/ 51 w 197"/>
                <a:gd name="T57" fmla="*/ 332 h 350"/>
                <a:gd name="T58" fmla="*/ 65 w 197"/>
                <a:gd name="T59" fmla="*/ 309 h 350"/>
                <a:gd name="T60" fmla="*/ 108 w 197"/>
                <a:gd name="T61" fmla="*/ 342 h 350"/>
                <a:gd name="T62" fmla="*/ 115 w 197"/>
                <a:gd name="T63" fmla="*/ 309 h 350"/>
                <a:gd name="T64" fmla="*/ 115 w 197"/>
                <a:gd name="T65" fmla="*/ 250 h 350"/>
                <a:gd name="T66" fmla="*/ 85 w 197"/>
                <a:gd name="T67" fmla="*/ 220 h 350"/>
                <a:gd name="T68" fmla="*/ 66 w 197"/>
                <a:gd name="T69" fmla="*/ 232 h 350"/>
                <a:gd name="T70" fmla="*/ 82 w 197"/>
                <a:gd name="T71" fmla="*/ 178 h 350"/>
                <a:gd name="T72" fmla="*/ 106 w 197"/>
                <a:gd name="T73" fmla="*/ 154 h 350"/>
                <a:gd name="T74" fmla="*/ 95 w 197"/>
                <a:gd name="T75" fmla="*/ 197 h 350"/>
                <a:gd name="T76" fmla="*/ 85 w 197"/>
                <a:gd name="T77" fmla="*/ 22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350">
                  <a:moveTo>
                    <a:pt x="115" y="250"/>
                  </a:moveTo>
                  <a:cubicBezTo>
                    <a:pt x="115" y="250"/>
                    <a:pt x="109" y="233"/>
                    <a:pt x="144" y="194"/>
                  </a:cubicBezTo>
                  <a:cubicBezTo>
                    <a:pt x="141" y="178"/>
                    <a:pt x="141" y="178"/>
                    <a:pt x="141" y="178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62"/>
                    <a:pt x="136" y="145"/>
                    <a:pt x="119" y="145"/>
                  </a:cubicBezTo>
                  <a:cubicBezTo>
                    <a:pt x="119" y="145"/>
                    <a:pt x="110" y="143"/>
                    <a:pt x="129" y="132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7" y="52"/>
                    <a:pt x="181" y="46"/>
                  </a:cubicBezTo>
                  <a:cubicBezTo>
                    <a:pt x="181" y="46"/>
                    <a:pt x="179" y="56"/>
                    <a:pt x="168" y="62"/>
                  </a:cubicBezTo>
                  <a:cubicBezTo>
                    <a:pt x="157" y="67"/>
                    <a:pt x="141" y="81"/>
                    <a:pt x="133" y="90"/>
                  </a:cubicBezTo>
                  <a:cubicBezTo>
                    <a:pt x="133" y="90"/>
                    <a:pt x="150" y="45"/>
                    <a:pt x="151" y="35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38" y="0"/>
                    <a:pt x="137" y="30"/>
                  </a:cubicBezTo>
                  <a:cubicBezTo>
                    <a:pt x="90" y="123"/>
                    <a:pt x="90" y="123"/>
                    <a:pt x="90" y="123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60" y="138"/>
                    <a:pt x="32" y="132"/>
                    <a:pt x="45" y="154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41" y="234"/>
                    <a:pt x="41" y="234"/>
                    <a:pt x="41" y="234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85" y="246"/>
                    <a:pt x="85" y="246"/>
                    <a:pt x="85" y="246"/>
                  </a:cubicBezTo>
                  <a:cubicBezTo>
                    <a:pt x="85" y="246"/>
                    <a:pt x="89" y="246"/>
                    <a:pt x="88" y="253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78" y="281"/>
                    <a:pt x="56" y="303"/>
                    <a:pt x="48" y="302"/>
                  </a:cubicBezTo>
                  <a:cubicBezTo>
                    <a:pt x="48" y="302"/>
                    <a:pt x="45" y="302"/>
                    <a:pt x="34" y="306"/>
                  </a:cubicBezTo>
                  <a:cubicBezTo>
                    <a:pt x="34" y="306"/>
                    <a:pt x="0" y="323"/>
                    <a:pt x="31" y="339"/>
                  </a:cubicBezTo>
                  <a:cubicBezTo>
                    <a:pt x="31" y="339"/>
                    <a:pt x="41" y="350"/>
                    <a:pt x="51" y="332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108" y="342"/>
                    <a:pt x="108" y="342"/>
                    <a:pt x="108" y="342"/>
                  </a:cubicBezTo>
                  <a:cubicBezTo>
                    <a:pt x="108" y="342"/>
                    <a:pt x="117" y="330"/>
                    <a:pt x="115" y="309"/>
                  </a:cubicBezTo>
                  <a:lnTo>
                    <a:pt x="115" y="250"/>
                  </a:lnTo>
                  <a:close/>
                  <a:moveTo>
                    <a:pt x="85" y="220"/>
                  </a:moveTo>
                  <a:cubicBezTo>
                    <a:pt x="66" y="232"/>
                    <a:pt x="66" y="232"/>
                    <a:pt x="66" y="232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7" y="161"/>
                    <a:pt x="106" y="154"/>
                    <a:pt x="106" y="154"/>
                  </a:cubicBezTo>
                  <a:cubicBezTo>
                    <a:pt x="105" y="170"/>
                    <a:pt x="95" y="197"/>
                    <a:pt x="95" y="197"/>
                  </a:cubicBezTo>
                  <a:cubicBezTo>
                    <a:pt x="90" y="212"/>
                    <a:pt x="85" y="220"/>
                    <a:pt x="85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2"/>
            <p:cNvSpPr/>
            <p:nvPr/>
          </p:nvSpPr>
          <p:spPr bwMode="auto">
            <a:xfrm>
              <a:off x="6842125" y="3475038"/>
              <a:ext cx="296863" cy="265113"/>
            </a:xfrm>
            <a:custGeom>
              <a:avLst/>
              <a:gdLst>
                <a:gd name="T0" fmla="*/ 51 w 70"/>
                <a:gd name="T1" fmla="*/ 9 h 62"/>
                <a:gd name="T2" fmla="*/ 22 w 70"/>
                <a:gd name="T3" fmla="*/ 0 h 62"/>
                <a:gd name="T4" fmla="*/ 18 w 70"/>
                <a:gd name="T5" fmla="*/ 12 h 62"/>
                <a:gd name="T6" fmla="*/ 37 w 70"/>
                <a:gd name="T7" fmla="*/ 39 h 62"/>
                <a:gd name="T8" fmla="*/ 57 w 70"/>
                <a:gd name="T9" fmla="*/ 44 h 62"/>
                <a:gd name="T10" fmla="*/ 64 w 70"/>
                <a:gd name="T11" fmla="*/ 30 h 62"/>
                <a:gd name="T12" fmla="*/ 51 w 70"/>
                <a:gd name="T13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2">
                  <a:moveTo>
                    <a:pt x="51" y="9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0" y="1"/>
                    <a:pt x="18" y="12"/>
                  </a:cubicBezTo>
                  <a:cubicBezTo>
                    <a:pt x="18" y="12"/>
                    <a:pt x="32" y="27"/>
                    <a:pt x="37" y="39"/>
                  </a:cubicBezTo>
                  <a:cubicBezTo>
                    <a:pt x="37" y="39"/>
                    <a:pt x="42" y="62"/>
                    <a:pt x="57" y="4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70" y="17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3"/>
            <p:cNvSpPr/>
            <p:nvPr/>
          </p:nvSpPr>
          <p:spPr bwMode="auto">
            <a:xfrm>
              <a:off x="519271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0 w 39"/>
                <a:gd name="T11" fmla="*/ 50 h 50"/>
                <a:gd name="T12" fmla="*/ 7 w 39"/>
                <a:gd name="T13" fmla="*/ 48 h 50"/>
                <a:gd name="T14" fmla="*/ 4 w 39"/>
                <a:gd name="T15" fmla="*/ 50 h 50"/>
                <a:gd name="T16" fmla="*/ 2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2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0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4" y="49"/>
                    <a:pt x="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2" y="20"/>
                    <a:pt x="2" y="13"/>
                  </a:cubicBezTo>
                  <a:cubicBezTo>
                    <a:pt x="2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4"/>
            <p:cNvSpPr/>
            <p:nvPr/>
          </p:nvSpPr>
          <p:spPr bwMode="auto">
            <a:xfrm>
              <a:off x="5387975" y="4046538"/>
              <a:ext cx="249238" cy="204788"/>
            </a:xfrm>
            <a:custGeom>
              <a:avLst/>
              <a:gdLst>
                <a:gd name="T0" fmla="*/ 0 w 59"/>
                <a:gd name="T1" fmla="*/ 47 h 48"/>
                <a:gd name="T2" fmla="*/ 8 w 59"/>
                <a:gd name="T3" fmla="*/ 40 h 48"/>
                <a:gd name="T4" fmla="*/ 8 w 59"/>
                <a:gd name="T5" fmla="*/ 8 h 48"/>
                <a:gd name="T6" fmla="*/ 0 w 59"/>
                <a:gd name="T7" fmla="*/ 2 h 48"/>
                <a:gd name="T8" fmla="*/ 0 w 59"/>
                <a:gd name="T9" fmla="*/ 0 h 48"/>
                <a:gd name="T10" fmla="*/ 24 w 59"/>
                <a:gd name="T11" fmla="*/ 0 h 48"/>
                <a:gd name="T12" fmla="*/ 24 w 59"/>
                <a:gd name="T13" fmla="*/ 2 h 48"/>
                <a:gd name="T14" fmla="*/ 17 w 59"/>
                <a:gd name="T15" fmla="*/ 8 h 48"/>
                <a:gd name="T16" fmla="*/ 17 w 59"/>
                <a:gd name="T17" fmla="*/ 22 h 48"/>
                <a:gd name="T18" fmla="*/ 43 w 59"/>
                <a:gd name="T19" fmla="*/ 22 h 48"/>
                <a:gd name="T20" fmla="*/ 43 w 59"/>
                <a:gd name="T21" fmla="*/ 8 h 48"/>
                <a:gd name="T22" fmla="*/ 35 w 59"/>
                <a:gd name="T23" fmla="*/ 2 h 48"/>
                <a:gd name="T24" fmla="*/ 35 w 59"/>
                <a:gd name="T25" fmla="*/ 0 h 48"/>
                <a:gd name="T26" fmla="*/ 59 w 59"/>
                <a:gd name="T27" fmla="*/ 0 h 48"/>
                <a:gd name="T28" fmla="*/ 59 w 59"/>
                <a:gd name="T29" fmla="*/ 2 h 48"/>
                <a:gd name="T30" fmla="*/ 52 w 59"/>
                <a:gd name="T31" fmla="*/ 8 h 48"/>
                <a:gd name="T32" fmla="*/ 52 w 59"/>
                <a:gd name="T33" fmla="*/ 41 h 48"/>
                <a:gd name="T34" fmla="*/ 59 w 59"/>
                <a:gd name="T35" fmla="*/ 47 h 48"/>
                <a:gd name="T36" fmla="*/ 59 w 59"/>
                <a:gd name="T37" fmla="*/ 48 h 48"/>
                <a:gd name="T38" fmla="*/ 35 w 59"/>
                <a:gd name="T39" fmla="*/ 48 h 48"/>
                <a:gd name="T40" fmla="*/ 35 w 59"/>
                <a:gd name="T41" fmla="*/ 47 h 48"/>
                <a:gd name="T42" fmla="*/ 43 w 59"/>
                <a:gd name="T43" fmla="*/ 40 h 48"/>
                <a:gd name="T44" fmla="*/ 43 w 59"/>
                <a:gd name="T45" fmla="*/ 26 h 48"/>
                <a:gd name="T46" fmla="*/ 17 w 59"/>
                <a:gd name="T47" fmla="*/ 26 h 48"/>
                <a:gd name="T48" fmla="*/ 17 w 59"/>
                <a:gd name="T49" fmla="*/ 41 h 48"/>
                <a:gd name="T50" fmla="*/ 24 w 59"/>
                <a:gd name="T51" fmla="*/ 47 h 48"/>
                <a:gd name="T52" fmla="*/ 24 w 59"/>
                <a:gd name="T53" fmla="*/ 48 h 48"/>
                <a:gd name="T54" fmla="*/ 0 w 59"/>
                <a:gd name="T55" fmla="*/ 48 h 48"/>
                <a:gd name="T56" fmla="*/ 0 w 59"/>
                <a:gd name="T5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48">
                  <a:moveTo>
                    <a:pt x="0" y="47"/>
                  </a:moveTo>
                  <a:cubicBezTo>
                    <a:pt x="7" y="47"/>
                    <a:pt x="8" y="45"/>
                    <a:pt x="8" y="4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2" y="2"/>
                    <a:pt x="35" y="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3" y="2"/>
                    <a:pt x="52" y="3"/>
                    <a:pt x="52" y="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5"/>
                    <a:pt x="53" y="47"/>
                    <a:pt x="59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3" y="47"/>
                    <a:pt x="43" y="45"/>
                    <a:pt x="43" y="40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5"/>
                    <a:pt x="17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5"/>
            <p:cNvSpPr>
              <a:spLocks noEditPoints="1"/>
            </p:cNvSpPr>
            <p:nvPr/>
          </p:nvSpPr>
          <p:spPr bwMode="auto">
            <a:xfrm>
              <a:off x="5649913" y="4046538"/>
              <a:ext cx="258763" cy="204788"/>
            </a:xfrm>
            <a:custGeom>
              <a:avLst/>
              <a:gdLst>
                <a:gd name="T0" fmla="*/ 18 w 61"/>
                <a:gd name="T1" fmla="*/ 30 h 48"/>
                <a:gd name="T2" fmla="*/ 28 w 61"/>
                <a:gd name="T3" fmla="*/ 10 h 48"/>
                <a:gd name="T4" fmla="*/ 38 w 61"/>
                <a:gd name="T5" fmla="*/ 30 h 48"/>
                <a:gd name="T6" fmla="*/ 18 w 61"/>
                <a:gd name="T7" fmla="*/ 30 h 48"/>
                <a:gd name="T8" fmla="*/ 61 w 61"/>
                <a:gd name="T9" fmla="*/ 47 h 48"/>
                <a:gd name="T10" fmla="*/ 53 w 61"/>
                <a:gd name="T11" fmla="*/ 41 h 48"/>
                <a:gd name="T12" fmla="*/ 31 w 61"/>
                <a:gd name="T13" fmla="*/ 0 h 48"/>
                <a:gd name="T14" fmla="*/ 29 w 61"/>
                <a:gd name="T15" fmla="*/ 0 h 48"/>
                <a:gd name="T16" fmla="*/ 11 w 61"/>
                <a:gd name="T17" fmla="*/ 35 h 48"/>
                <a:gd name="T18" fmla="*/ 5 w 61"/>
                <a:gd name="T19" fmla="*/ 45 h 48"/>
                <a:gd name="T20" fmla="*/ 0 w 61"/>
                <a:gd name="T21" fmla="*/ 47 h 48"/>
                <a:gd name="T22" fmla="*/ 0 w 61"/>
                <a:gd name="T23" fmla="*/ 48 h 48"/>
                <a:gd name="T24" fmla="*/ 18 w 61"/>
                <a:gd name="T25" fmla="*/ 48 h 48"/>
                <a:gd name="T26" fmla="*/ 18 w 61"/>
                <a:gd name="T27" fmla="*/ 47 h 48"/>
                <a:gd name="T28" fmla="*/ 12 w 61"/>
                <a:gd name="T29" fmla="*/ 44 h 48"/>
                <a:gd name="T30" fmla="*/ 12 w 61"/>
                <a:gd name="T31" fmla="*/ 41 h 48"/>
                <a:gd name="T32" fmla="*/ 16 w 61"/>
                <a:gd name="T33" fmla="*/ 33 h 48"/>
                <a:gd name="T34" fmla="*/ 39 w 61"/>
                <a:gd name="T35" fmla="*/ 33 h 48"/>
                <a:gd name="T36" fmla="*/ 43 w 61"/>
                <a:gd name="T37" fmla="*/ 40 h 48"/>
                <a:gd name="T38" fmla="*/ 44 w 61"/>
                <a:gd name="T39" fmla="*/ 44 h 48"/>
                <a:gd name="T40" fmla="*/ 38 w 61"/>
                <a:gd name="T41" fmla="*/ 47 h 48"/>
                <a:gd name="T42" fmla="*/ 38 w 61"/>
                <a:gd name="T43" fmla="*/ 48 h 48"/>
                <a:gd name="T44" fmla="*/ 61 w 61"/>
                <a:gd name="T45" fmla="*/ 48 h 48"/>
                <a:gd name="T46" fmla="*/ 61 w 61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8">
                  <a:moveTo>
                    <a:pt x="18" y="3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30"/>
                    <a:pt x="38" y="30"/>
                    <a:pt x="38" y="30"/>
                  </a:cubicBezTo>
                  <a:lnTo>
                    <a:pt x="18" y="30"/>
                  </a:lnTo>
                  <a:close/>
                  <a:moveTo>
                    <a:pt x="61" y="47"/>
                  </a:moveTo>
                  <a:cubicBezTo>
                    <a:pt x="57" y="47"/>
                    <a:pt x="55" y="46"/>
                    <a:pt x="53" y="4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8"/>
                    <a:pt x="7" y="44"/>
                    <a:pt x="5" y="45"/>
                  </a:cubicBezTo>
                  <a:cubicBezTo>
                    <a:pt x="3" y="47"/>
                    <a:pt x="2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2" y="47"/>
                    <a:pt x="12" y="44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1"/>
                    <a:pt x="44" y="43"/>
                    <a:pt x="44" y="44"/>
                  </a:cubicBezTo>
                  <a:cubicBezTo>
                    <a:pt x="44" y="47"/>
                    <a:pt x="42" y="47"/>
                    <a:pt x="38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61" y="48"/>
                    <a:pt x="61" y="48"/>
                    <a:pt x="61" y="48"/>
                  </a:cubicBezTo>
                  <a:lnTo>
                    <a:pt x="6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6"/>
            <p:cNvSpPr/>
            <p:nvPr/>
          </p:nvSpPr>
          <p:spPr bwMode="auto">
            <a:xfrm>
              <a:off x="5918200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7"/>
            <p:cNvSpPr>
              <a:spLocks noEditPoints="1"/>
            </p:cNvSpPr>
            <p:nvPr/>
          </p:nvSpPr>
          <p:spPr bwMode="auto">
            <a:xfrm>
              <a:off x="6184900" y="4046538"/>
              <a:ext cx="246063" cy="204788"/>
            </a:xfrm>
            <a:custGeom>
              <a:avLst/>
              <a:gdLst>
                <a:gd name="T0" fmla="*/ 17 w 58"/>
                <a:gd name="T1" fmla="*/ 6 h 48"/>
                <a:gd name="T2" fmla="*/ 21 w 58"/>
                <a:gd name="T3" fmla="*/ 3 h 48"/>
                <a:gd name="T4" fmla="*/ 41 w 58"/>
                <a:gd name="T5" fmla="*/ 8 h 48"/>
                <a:gd name="T6" fmla="*/ 49 w 58"/>
                <a:gd name="T7" fmla="*/ 25 h 48"/>
                <a:gd name="T8" fmla="*/ 22 w 58"/>
                <a:gd name="T9" fmla="*/ 46 h 48"/>
                <a:gd name="T10" fmla="*/ 17 w 58"/>
                <a:gd name="T11" fmla="*/ 43 h 48"/>
                <a:gd name="T12" fmla="*/ 17 w 58"/>
                <a:gd name="T13" fmla="*/ 6 h 48"/>
                <a:gd name="T14" fmla="*/ 0 w 58"/>
                <a:gd name="T15" fmla="*/ 48 h 48"/>
                <a:gd name="T16" fmla="*/ 25 w 58"/>
                <a:gd name="T17" fmla="*/ 48 h 48"/>
                <a:gd name="T18" fmla="*/ 58 w 58"/>
                <a:gd name="T19" fmla="*/ 25 h 48"/>
                <a:gd name="T20" fmla="*/ 23 w 58"/>
                <a:gd name="T21" fmla="*/ 0 h 48"/>
                <a:gd name="T22" fmla="*/ 0 w 58"/>
                <a:gd name="T23" fmla="*/ 0 h 48"/>
                <a:gd name="T24" fmla="*/ 0 w 58"/>
                <a:gd name="T25" fmla="*/ 2 h 48"/>
                <a:gd name="T26" fmla="*/ 8 w 58"/>
                <a:gd name="T27" fmla="*/ 8 h 48"/>
                <a:gd name="T28" fmla="*/ 8 w 58"/>
                <a:gd name="T29" fmla="*/ 41 h 48"/>
                <a:gd name="T30" fmla="*/ 0 w 58"/>
                <a:gd name="T31" fmla="*/ 47 h 48"/>
                <a:gd name="T32" fmla="*/ 0 w 58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48">
                  <a:moveTo>
                    <a:pt x="17" y="6"/>
                  </a:moveTo>
                  <a:cubicBezTo>
                    <a:pt x="17" y="5"/>
                    <a:pt x="17" y="3"/>
                    <a:pt x="21" y="3"/>
                  </a:cubicBezTo>
                  <a:cubicBezTo>
                    <a:pt x="32" y="3"/>
                    <a:pt x="36" y="5"/>
                    <a:pt x="41" y="8"/>
                  </a:cubicBezTo>
                  <a:cubicBezTo>
                    <a:pt x="47" y="13"/>
                    <a:pt x="49" y="19"/>
                    <a:pt x="49" y="25"/>
                  </a:cubicBezTo>
                  <a:cubicBezTo>
                    <a:pt x="49" y="46"/>
                    <a:pt x="27" y="46"/>
                    <a:pt x="22" y="46"/>
                  </a:cubicBezTo>
                  <a:cubicBezTo>
                    <a:pt x="18" y="46"/>
                    <a:pt x="17" y="45"/>
                    <a:pt x="17" y="43"/>
                  </a:cubicBezTo>
                  <a:lnTo>
                    <a:pt x="17" y="6"/>
                  </a:lnTo>
                  <a:close/>
                  <a:moveTo>
                    <a:pt x="0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51" y="48"/>
                    <a:pt x="58" y="34"/>
                    <a:pt x="58" y="25"/>
                  </a:cubicBezTo>
                  <a:cubicBezTo>
                    <a:pt x="58" y="8"/>
                    <a:pt x="44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8" y="3"/>
                    <a:pt x="8" y="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6"/>
                    <a:pt x="7" y="47"/>
                    <a:pt x="0" y="47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8"/>
            <p:cNvSpPr>
              <a:spLocks noEditPoints="1"/>
            </p:cNvSpPr>
            <p:nvPr/>
          </p:nvSpPr>
          <p:spPr bwMode="auto">
            <a:xfrm>
              <a:off x="6456363" y="4041775"/>
              <a:ext cx="241300" cy="212725"/>
            </a:xfrm>
            <a:custGeom>
              <a:avLst/>
              <a:gdLst>
                <a:gd name="T0" fmla="*/ 29 w 57"/>
                <a:gd name="T1" fmla="*/ 48 h 50"/>
                <a:gd name="T2" fmla="*/ 10 w 57"/>
                <a:gd name="T3" fmla="*/ 25 h 50"/>
                <a:gd name="T4" fmla="*/ 29 w 57"/>
                <a:gd name="T5" fmla="*/ 3 h 50"/>
                <a:gd name="T6" fmla="*/ 47 w 57"/>
                <a:gd name="T7" fmla="*/ 25 h 50"/>
                <a:gd name="T8" fmla="*/ 29 w 57"/>
                <a:gd name="T9" fmla="*/ 48 h 50"/>
                <a:gd name="T10" fmla="*/ 29 w 57"/>
                <a:gd name="T11" fmla="*/ 50 h 50"/>
                <a:gd name="T12" fmla="*/ 57 w 57"/>
                <a:gd name="T13" fmla="*/ 26 h 50"/>
                <a:gd name="T14" fmla="*/ 29 w 57"/>
                <a:gd name="T15" fmla="*/ 0 h 50"/>
                <a:gd name="T16" fmla="*/ 0 w 57"/>
                <a:gd name="T17" fmla="*/ 26 h 50"/>
                <a:gd name="T18" fmla="*/ 29 w 57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0">
                  <a:moveTo>
                    <a:pt x="29" y="48"/>
                  </a:moveTo>
                  <a:cubicBezTo>
                    <a:pt x="19" y="48"/>
                    <a:pt x="10" y="41"/>
                    <a:pt x="10" y="25"/>
                  </a:cubicBezTo>
                  <a:cubicBezTo>
                    <a:pt x="10" y="9"/>
                    <a:pt x="20" y="3"/>
                    <a:pt x="29" y="3"/>
                  </a:cubicBezTo>
                  <a:cubicBezTo>
                    <a:pt x="38" y="3"/>
                    <a:pt x="47" y="9"/>
                    <a:pt x="47" y="25"/>
                  </a:cubicBezTo>
                  <a:cubicBezTo>
                    <a:pt x="47" y="41"/>
                    <a:pt x="38" y="48"/>
                    <a:pt x="29" y="48"/>
                  </a:cubicBezTo>
                  <a:close/>
                  <a:moveTo>
                    <a:pt x="29" y="50"/>
                  </a:moveTo>
                  <a:cubicBezTo>
                    <a:pt x="44" y="50"/>
                    <a:pt x="57" y="41"/>
                    <a:pt x="57" y="26"/>
                  </a:cubicBezTo>
                  <a:cubicBezTo>
                    <a:pt x="57" y="9"/>
                    <a:pt x="43" y="0"/>
                    <a:pt x="29" y="0"/>
                  </a:cubicBezTo>
                  <a:cubicBezTo>
                    <a:pt x="14" y="0"/>
                    <a:pt x="0" y="9"/>
                    <a:pt x="0" y="26"/>
                  </a:cubicBezTo>
                  <a:cubicBezTo>
                    <a:pt x="0" y="41"/>
                    <a:pt x="13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9"/>
            <p:cNvSpPr/>
            <p:nvPr/>
          </p:nvSpPr>
          <p:spPr bwMode="auto">
            <a:xfrm>
              <a:off x="6715125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3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1 w 60"/>
                <a:gd name="T15" fmla="*/ 47 h 49"/>
                <a:gd name="T16" fmla="*/ 21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9 w 60"/>
                <a:gd name="T23" fmla="*/ 38 h 49"/>
                <a:gd name="T24" fmla="*/ 9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9" y="46"/>
                    <a:pt x="9" y="3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0"/>
            <p:cNvSpPr/>
            <p:nvPr/>
          </p:nvSpPr>
          <p:spPr bwMode="auto">
            <a:xfrm>
              <a:off x="6991350" y="4041775"/>
              <a:ext cx="246063" cy="212725"/>
            </a:xfrm>
            <a:custGeom>
              <a:avLst/>
              <a:gdLst>
                <a:gd name="T0" fmla="*/ 58 w 58"/>
                <a:gd name="T1" fmla="*/ 25 h 50"/>
                <a:gd name="T2" fmla="*/ 52 w 58"/>
                <a:gd name="T3" fmla="*/ 31 h 50"/>
                <a:gd name="T4" fmla="*/ 52 w 58"/>
                <a:gd name="T5" fmla="*/ 45 h 50"/>
                <a:gd name="T6" fmla="*/ 31 w 58"/>
                <a:gd name="T7" fmla="*/ 50 h 50"/>
                <a:gd name="T8" fmla="*/ 7 w 58"/>
                <a:gd name="T9" fmla="*/ 43 h 50"/>
                <a:gd name="T10" fmla="*/ 0 w 58"/>
                <a:gd name="T11" fmla="*/ 25 h 50"/>
                <a:gd name="T12" fmla="*/ 29 w 58"/>
                <a:gd name="T13" fmla="*/ 0 h 50"/>
                <a:gd name="T14" fmla="*/ 45 w 58"/>
                <a:gd name="T15" fmla="*/ 3 h 50"/>
                <a:gd name="T16" fmla="*/ 49 w 58"/>
                <a:gd name="T17" fmla="*/ 0 h 50"/>
                <a:gd name="T18" fmla="*/ 51 w 58"/>
                <a:gd name="T19" fmla="*/ 0 h 50"/>
                <a:gd name="T20" fmla="*/ 52 w 58"/>
                <a:gd name="T21" fmla="*/ 16 h 50"/>
                <a:gd name="T22" fmla="*/ 50 w 58"/>
                <a:gd name="T23" fmla="*/ 16 h 50"/>
                <a:gd name="T24" fmla="*/ 31 w 58"/>
                <a:gd name="T25" fmla="*/ 3 h 50"/>
                <a:gd name="T26" fmla="*/ 9 w 58"/>
                <a:gd name="T27" fmla="*/ 26 h 50"/>
                <a:gd name="T28" fmla="*/ 32 w 58"/>
                <a:gd name="T29" fmla="*/ 48 h 50"/>
                <a:gd name="T30" fmla="*/ 44 w 58"/>
                <a:gd name="T31" fmla="*/ 43 h 50"/>
                <a:gd name="T32" fmla="*/ 44 w 58"/>
                <a:gd name="T33" fmla="*/ 32 h 50"/>
                <a:gd name="T34" fmla="*/ 36 w 58"/>
                <a:gd name="T35" fmla="*/ 25 h 50"/>
                <a:gd name="T36" fmla="*/ 36 w 58"/>
                <a:gd name="T37" fmla="*/ 24 h 50"/>
                <a:gd name="T38" fmla="*/ 58 w 58"/>
                <a:gd name="T39" fmla="*/ 24 h 50"/>
                <a:gd name="T40" fmla="*/ 58 w 58"/>
                <a:gd name="T41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0">
                  <a:moveTo>
                    <a:pt x="58" y="25"/>
                  </a:moveTo>
                  <a:cubicBezTo>
                    <a:pt x="55" y="25"/>
                    <a:pt x="52" y="26"/>
                    <a:pt x="52" y="3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6"/>
                    <a:pt x="41" y="50"/>
                    <a:pt x="31" y="50"/>
                  </a:cubicBezTo>
                  <a:cubicBezTo>
                    <a:pt x="23" y="50"/>
                    <a:pt x="13" y="48"/>
                    <a:pt x="7" y="43"/>
                  </a:cubicBezTo>
                  <a:cubicBezTo>
                    <a:pt x="2" y="38"/>
                    <a:pt x="0" y="34"/>
                    <a:pt x="0" y="2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8" y="0"/>
                    <a:pt x="42" y="3"/>
                    <a:pt x="45" y="3"/>
                  </a:cubicBezTo>
                  <a:cubicBezTo>
                    <a:pt x="46" y="3"/>
                    <a:pt x="48" y="2"/>
                    <a:pt x="4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7" y="11"/>
                    <a:pt x="43" y="3"/>
                    <a:pt x="31" y="3"/>
                  </a:cubicBezTo>
                  <a:cubicBezTo>
                    <a:pt x="22" y="3"/>
                    <a:pt x="9" y="8"/>
                    <a:pt x="9" y="26"/>
                  </a:cubicBezTo>
                  <a:cubicBezTo>
                    <a:pt x="9" y="39"/>
                    <a:pt x="19" y="48"/>
                    <a:pt x="32" y="48"/>
                  </a:cubicBezTo>
                  <a:cubicBezTo>
                    <a:pt x="38" y="48"/>
                    <a:pt x="44" y="46"/>
                    <a:pt x="44" y="4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26"/>
                    <a:pt x="42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5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21"/>
            <p:cNvSpPr/>
            <p:nvPr/>
          </p:nvSpPr>
          <p:spPr bwMode="auto">
            <a:xfrm>
              <a:off x="73390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30 h 49"/>
                <a:gd name="T6" fmla="*/ 30 w 60"/>
                <a:gd name="T7" fmla="*/ 49 h 49"/>
                <a:gd name="T8" fmla="*/ 8 w 60"/>
                <a:gd name="T9" fmla="*/ 31 h 49"/>
                <a:gd name="T10" fmla="*/ 8 w 60"/>
                <a:gd name="T11" fmla="*/ 8 h 49"/>
                <a:gd name="T12" fmla="*/ 0 w 60"/>
                <a:gd name="T13" fmla="*/ 2 h 49"/>
                <a:gd name="T14" fmla="*/ 0 w 60"/>
                <a:gd name="T15" fmla="*/ 0 h 49"/>
                <a:gd name="T16" fmla="*/ 25 w 60"/>
                <a:gd name="T17" fmla="*/ 0 h 49"/>
                <a:gd name="T18" fmla="*/ 25 w 60"/>
                <a:gd name="T19" fmla="*/ 2 h 49"/>
                <a:gd name="T20" fmla="*/ 17 w 60"/>
                <a:gd name="T21" fmla="*/ 8 h 49"/>
                <a:gd name="T22" fmla="*/ 17 w 60"/>
                <a:gd name="T23" fmla="*/ 32 h 49"/>
                <a:gd name="T24" fmla="*/ 32 w 60"/>
                <a:gd name="T25" fmla="*/ 46 h 49"/>
                <a:gd name="T26" fmla="*/ 46 w 60"/>
                <a:gd name="T27" fmla="*/ 41 h 49"/>
                <a:gd name="T28" fmla="*/ 48 w 60"/>
                <a:gd name="T29" fmla="*/ 31 h 49"/>
                <a:gd name="T30" fmla="*/ 48 w 60"/>
                <a:gd name="T31" fmla="*/ 11 h 49"/>
                <a:gd name="T32" fmla="*/ 40 w 60"/>
                <a:gd name="T33" fmla="*/ 2 h 49"/>
                <a:gd name="T34" fmla="*/ 40 w 60"/>
                <a:gd name="T35" fmla="*/ 0 h 49"/>
                <a:gd name="T36" fmla="*/ 60 w 60"/>
                <a:gd name="T37" fmla="*/ 0 h 49"/>
                <a:gd name="T38" fmla="*/ 60 w 60"/>
                <a:gd name="T3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4" y="2"/>
                    <a:pt x="52" y="4"/>
                    <a:pt x="52" y="1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6"/>
                    <a:pt x="52" y="49"/>
                    <a:pt x="30" y="49"/>
                  </a:cubicBezTo>
                  <a:cubicBezTo>
                    <a:pt x="8" y="49"/>
                    <a:pt x="8" y="35"/>
                    <a:pt x="8" y="3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7" y="46"/>
                    <a:pt x="32" y="46"/>
                  </a:cubicBezTo>
                  <a:cubicBezTo>
                    <a:pt x="39" y="46"/>
                    <a:pt x="44" y="44"/>
                    <a:pt x="46" y="41"/>
                  </a:cubicBezTo>
                  <a:cubicBezTo>
                    <a:pt x="48" y="39"/>
                    <a:pt x="48" y="37"/>
                    <a:pt x="48" y="3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22"/>
            <p:cNvSpPr/>
            <p:nvPr/>
          </p:nvSpPr>
          <p:spPr bwMode="auto">
            <a:xfrm>
              <a:off x="76057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3"/>
            <p:cNvSpPr/>
            <p:nvPr/>
          </p:nvSpPr>
          <p:spPr bwMode="auto">
            <a:xfrm>
              <a:off x="7872413" y="4046538"/>
              <a:ext cx="111125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4"/>
            <p:cNvSpPr/>
            <p:nvPr/>
          </p:nvSpPr>
          <p:spPr bwMode="auto">
            <a:xfrm>
              <a:off x="7996238" y="4046538"/>
              <a:ext cx="249238" cy="207963"/>
            </a:xfrm>
            <a:custGeom>
              <a:avLst/>
              <a:gdLst>
                <a:gd name="T0" fmla="*/ 59 w 59"/>
                <a:gd name="T1" fmla="*/ 2 h 49"/>
                <a:gd name="T2" fmla="*/ 51 w 59"/>
                <a:gd name="T3" fmla="*/ 9 h 49"/>
                <a:gd name="T4" fmla="*/ 32 w 59"/>
                <a:gd name="T5" fmla="*/ 49 h 49"/>
                <a:gd name="T6" fmla="*/ 31 w 59"/>
                <a:gd name="T7" fmla="*/ 49 h 49"/>
                <a:gd name="T8" fmla="*/ 9 w 59"/>
                <a:gd name="T9" fmla="*/ 9 h 49"/>
                <a:gd name="T10" fmla="*/ 0 w 59"/>
                <a:gd name="T11" fmla="*/ 2 h 49"/>
                <a:gd name="T12" fmla="*/ 0 w 59"/>
                <a:gd name="T13" fmla="*/ 0 h 49"/>
                <a:gd name="T14" fmla="*/ 23 w 59"/>
                <a:gd name="T15" fmla="*/ 0 h 49"/>
                <a:gd name="T16" fmla="*/ 23 w 59"/>
                <a:gd name="T17" fmla="*/ 2 h 49"/>
                <a:gd name="T18" fmla="*/ 17 w 59"/>
                <a:gd name="T19" fmla="*/ 5 h 49"/>
                <a:gd name="T20" fmla="*/ 20 w 59"/>
                <a:gd name="T21" fmla="*/ 12 h 49"/>
                <a:gd name="T22" fmla="*/ 33 w 59"/>
                <a:gd name="T23" fmla="*/ 37 h 49"/>
                <a:gd name="T24" fmla="*/ 46 w 59"/>
                <a:gd name="T25" fmla="*/ 10 h 49"/>
                <a:gd name="T26" fmla="*/ 48 w 59"/>
                <a:gd name="T27" fmla="*/ 5 h 49"/>
                <a:gd name="T28" fmla="*/ 41 w 59"/>
                <a:gd name="T29" fmla="*/ 2 h 49"/>
                <a:gd name="T30" fmla="*/ 41 w 59"/>
                <a:gd name="T31" fmla="*/ 0 h 49"/>
                <a:gd name="T32" fmla="*/ 59 w 59"/>
                <a:gd name="T33" fmla="*/ 0 h 49"/>
                <a:gd name="T34" fmla="*/ 59 w 59"/>
                <a:gd name="T3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49">
                  <a:moveTo>
                    <a:pt x="59" y="2"/>
                  </a:moveTo>
                  <a:cubicBezTo>
                    <a:pt x="55" y="2"/>
                    <a:pt x="54" y="3"/>
                    <a:pt x="51" y="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3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8" y="2"/>
                    <a:pt x="17" y="2"/>
                    <a:pt x="17" y="5"/>
                  </a:cubicBezTo>
                  <a:cubicBezTo>
                    <a:pt x="17" y="6"/>
                    <a:pt x="18" y="9"/>
                    <a:pt x="20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8" y="7"/>
                    <a:pt x="48" y="5"/>
                  </a:cubicBezTo>
                  <a:cubicBezTo>
                    <a:pt x="48" y="2"/>
                    <a:pt x="45" y="2"/>
                    <a:pt x="41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5"/>
            <p:cNvSpPr/>
            <p:nvPr/>
          </p:nvSpPr>
          <p:spPr bwMode="auto">
            <a:xfrm>
              <a:off x="8258175" y="4046538"/>
              <a:ext cx="217488" cy="204788"/>
            </a:xfrm>
            <a:custGeom>
              <a:avLst/>
              <a:gdLst>
                <a:gd name="T0" fmla="*/ 47 w 51"/>
                <a:gd name="T1" fmla="*/ 48 h 48"/>
                <a:gd name="T2" fmla="*/ 0 w 51"/>
                <a:gd name="T3" fmla="*/ 48 h 48"/>
                <a:gd name="T4" fmla="*/ 0 w 51"/>
                <a:gd name="T5" fmla="*/ 47 h 48"/>
                <a:gd name="T6" fmla="*/ 8 w 51"/>
                <a:gd name="T7" fmla="*/ 41 h 48"/>
                <a:gd name="T8" fmla="*/ 8 w 51"/>
                <a:gd name="T9" fmla="*/ 8 h 48"/>
                <a:gd name="T10" fmla="*/ 0 w 51"/>
                <a:gd name="T11" fmla="*/ 2 h 48"/>
                <a:gd name="T12" fmla="*/ 0 w 51"/>
                <a:gd name="T13" fmla="*/ 0 h 48"/>
                <a:gd name="T14" fmla="*/ 47 w 51"/>
                <a:gd name="T15" fmla="*/ 0 h 48"/>
                <a:gd name="T16" fmla="*/ 47 w 51"/>
                <a:gd name="T17" fmla="*/ 11 h 48"/>
                <a:gd name="T18" fmla="*/ 45 w 51"/>
                <a:gd name="T19" fmla="*/ 11 h 48"/>
                <a:gd name="T20" fmla="*/ 31 w 51"/>
                <a:gd name="T21" fmla="*/ 3 h 48"/>
                <a:gd name="T22" fmla="*/ 20 w 51"/>
                <a:gd name="T23" fmla="*/ 3 h 48"/>
                <a:gd name="T24" fmla="*/ 17 w 51"/>
                <a:gd name="T25" fmla="*/ 6 h 48"/>
                <a:gd name="T26" fmla="*/ 17 w 51"/>
                <a:gd name="T27" fmla="*/ 22 h 48"/>
                <a:gd name="T28" fmla="*/ 30 w 51"/>
                <a:gd name="T29" fmla="*/ 22 h 48"/>
                <a:gd name="T30" fmla="*/ 40 w 51"/>
                <a:gd name="T31" fmla="*/ 15 h 48"/>
                <a:gd name="T32" fmla="*/ 42 w 51"/>
                <a:gd name="T33" fmla="*/ 15 h 48"/>
                <a:gd name="T34" fmla="*/ 42 w 51"/>
                <a:gd name="T35" fmla="*/ 32 h 48"/>
                <a:gd name="T36" fmla="*/ 40 w 51"/>
                <a:gd name="T37" fmla="*/ 32 h 48"/>
                <a:gd name="T38" fmla="*/ 30 w 51"/>
                <a:gd name="T39" fmla="*/ 25 h 48"/>
                <a:gd name="T40" fmla="*/ 17 w 51"/>
                <a:gd name="T41" fmla="*/ 25 h 48"/>
                <a:gd name="T42" fmla="*/ 17 w 51"/>
                <a:gd name="T43" fmla="*/ 43 h 48"/>
                <a:gd name="T44" fmla="*/ 30 w 51"/>
                <a:gd name="T45" fmla="*/ 46 h 48"/>
                <a:gd name="T46" fmla="*/ 49 w 51"/>
                <a:gd name="T47" fmla="*/ 36 h 48"/>
                <a:gd name="T48" fmla="*/ 51 w 51"/>
                <a:gd name="T49" fmla="*/ 36 h 48"/>
                <a:gd name="T50" fmla="*/ 47 w 51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48">
                  <a:moveTo>
                    <a:pt x="47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8" y="46"/>
                    <a:pt x="8" y="4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6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3" y="4"/>
                    <a:pt x="41" y="3"/>
                    <a:pt x="3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3"/>
                    <a:pt x="17" y="3"/>
                    <a:pt x="17" y="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8" y="22"/>
                    <a:pt x="39" y="20"/>
                    <a:pt x="40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26"/>
                    <a:pt x="37" y="25"/>
                    <a:pt x="30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6"/>
                    <a:pt x="17" y="46"/>
                    <a:pt x="30" y="46"/>
                  </a:cubicBezTo>
                  <a:cubicBezTo>
                    <a:pt x="41" y="46"/>
                    <a:pt x="45" y="43"/>
                    <a:pt x="49" y="36"/>
                  </a:cubicBezTo>
                  <a:cubicBezTo>
                    <a:pt x="51" y="36"/>
                    <a:pt x="51" y="36"/>
                    <a:pt x="51" y="36"/>
                  </a:cubicBezTo>
                  <a:lnTo>
                    <a:pt x="4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6"/>
            <p:cNvSpPr>
              <a:spLocks noEditPoints="1"/>
            </p:cNvSpPr>
            <p:nvPr/>
          </p:nvSpPr>
          <p:spPr bwMode="auto">
            <a:xfrm>
              <a:off x="8488363" y="4046538"/>
              <a:ext cx="236538" cy="204788"/>
            </a:xfrm>
            <a:custGeom>
              <a:avLst/>
              <a:gdLst>
                <a:gd name="T0" fmla="*/ 16 w 56"/>
                <a:gd name="T1" fmla="*/ 6 h 48"/>
                <a:gd name="T2" fmla="*/ 22 w 56"/>
                <a:gd name="T3" fmla="*/ 3 h 48"/>
                <a:gd name="T4" fmla="*/ 36 w 56"/>
                <a:gd name="T5" fmla="*/ 13 h 48"/>
                <a:gd name="T6" fmla="*/ 16 w 56"/>
                <a:gd name="T7" fmla="*/ 24 h 48"/>
                <a:gd name="T8" fmla="*/ 16 w 56"/>
                <a:gd name="T9" fmla="*/ 6 h 48"/>
                <a:gd name="T10" fmla="*/ 56 w 56"/>
                <a:gd name="T11" fmla="*/ 47 h 48"/>
                <a:gd name="T12" fmla="*/ 48 w 56"/>
                <a:gd name="T13" fmla="*/ 44 h 48"/>
                <a:gd name="T14" fmla="*/ 30 w 56"/>
                <a:gd name="T15" fmla="*/ 25 h 48"/>
                <a:gd name="T16" fmla="*/ 46 w 56"/>
                <a:gd name="T17" fmla="*/ 13 h 48"/>
                <a:gd name="T18" fmla="*/ 24 w 56"/>
                <a:gd name="T19" fmla="*/ 0 h 48"/>
                <a:gd name="T20" fmla="*/ 0 w 56"/>
                <a:gd name="T21" fmla="*/ 0 h 48"/>
                <a:gd name="T22" fmla="*/ 0 w 56"/>
                <a:gd name="T23" fmla="*/ 2 h 48"/>
                <a:gd name="T24" fmla="*/ 7 w 56"/>
                <a:gd name="T25" fmla="*/ 8 h 48"/>
                <a:gd name="T26" fmla="*/ 7 w 56"/>
                <a:gd name="T27" fmla="*/ 40 h 48"/>
                <a:gd name="T28" fmla="*/ 0 w 56"/>
                <a:gd name="T29" fmla="*/ 47 h 48"/>
                <a:gd name="T30" fmla="*/ 0 w 56"/>
                <a:gd name="T31" fmla="*/ 48 h 48"/>
                <a:gd name="T32" fmla="*/ 24 w 56"/>
                <a:gd name="T33" fmla="*/ 48 h 48"/>
                <a:gd name="T34" fmla="*/ 24 w 56"/>
                <a:gd name="T35" fmla="*/ 47 h 48"/>
                <a:gd name="T36" fmla="*/ 16 w 56"/>
                <a:gd name="T37" fmla="*/ 41 h 48"/>
                <a:gd name="T38" fmla="*/ 16 w 56"/>
                <a:gd name="T39" fmla="*/ 26 h 48"/>
                <a:gd name="T40" fmla="*/ 21 w 56"/>
                <a:gd name="T41" fmla="*/ 26 h 48"/>
                <a:gd name="T42" fmla="*/ 42 w 56"/>
                <a:gd name="T43" fmla="*/ 48 h 48"/>
                <a:gd name="T44" fmla="*/ 56 w 56"/>
                <a:gd name="T45" fmla="*/ 48 h 48"/>
                <a:gd name="T46" fmla="*/ 56 w 56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8">
                  <a:moveTo>
                    <a:pt x="16" y="6"/>
                  </a:moveTo>
                  <a:cubicBezTo>
                    <a:pt x="16" y="4"/>
                    <a:pt x="17" y="3"/>
                    <a:pt x="22" y="3"/>
                  </a:cubicBezTo>
                  <a:cubicBezTo>
                    <a:pt x="25" y="3"/>
                    <a:pt x="36" y="3"/>
                    <a:pt x="36" y="13"/>
                  </a:cubicBezTo>
                  <a:cubicBezTo>
                    <a:pt x="36" y="23"/>
                    <a:pt x="23" y="24"/>
                    <a:pt x="16" y="24"/>
                  </a:cubicBezTo>
                  <a:lnTo>
                    <a:pt x="16" y="6"/>
                  </a:lnTo>
                  <a:close/>
                  <a:moveTo>
                    <a:pt x="56" y="47"/>
                  </a:moveTo>
                  <a:cubicBezTo>
                    <a:pt x="52" y="47"/>
                    <a:pt x="50" y="46"/>
                    <a:pt x="48" y="4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5" y="25"/>
                    <a:pt x="46" y="23"/>
                    <a:pt x="46" y="13"/>
                  </a:cubicBezTo>
                  <a:cubicBezTo>
                    <a:pt x="46" y="2"/>
                    <a:pt x="32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7" y="3"/>
                    <a:pt x="7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5"/>
                    <a:pt x="7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7" y="47"/>
                    <a:pt x="16" y="45"/>
                    <a:pt x="16" y="4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56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7"/>
            <p:cNvSpPr/>
            <p:nvPr/>
          </p:nvSpPr>
          <p:spPr bwMode="auto">
            <a:xfrm>
              <a:off x="874236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1 w 39"/>
                <a:gd name="T11" fmla="*/ 50 h 50"/>
                <a:gd name="T12" fmla="*/ 7 w 39"/>
                <a:gd name="T13" fmla="*/ 48 h 50"/>
                <a:gd name="T14" fmla="*/ 5 w 39"/>
                <a:gd name="T15" fmla="*/ 50 h 50"/>
                <a:gd name="T16" fmla="*/ 3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3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1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5" y="49"/>
                    <a:pt x="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3" y="20"/>
                    <a:pt x="3" y="13"/>
                  </a:cubicBezTo>
                  <a:cubicBezTo>
                    <a:pt x="3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8"/>
            <p:cNvSpPr/>
            <p:nvPr/>
          </p:nvSpPr>
          <p:spPr bwMode="auto">
            <a:xfrm>
              <a:off x="8937625" y="4046538"/>
              <a:ext cx="109538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29"/>
            <p:cNvSpPr/>
            <p:nvPr/>
          </p:nvSpPr>
          <p:spPr bwMode="auto">
            <a:xfrm>
              <a:off x="9059863" y="4046538"/>
              <a:ext cx="212725" cy="204788"/>
            </a:xfrm>
            <a:custGeom>
              <a:avLst/>
              <a:gdLst>
                <a:gd name="T0" fmla="*/ 38 w 50"/>
                <a:gd name="T1" fmla="*/ 48 h 48"/>
                <a:gd name="T2" fmla="*/ 13 w 50"/>
                <a:gd name="T3" fmla="*/ 48 h 48"/>
                <a:gd name="T4" fmla="*/ 13 w 50"/>
                <a:gd name="T5" fmla="*/ 47 h 48"/>
                <a:gd name="T6" fmla="*/ 21 w 50"/>
                <a:gd name="T7" fmla="*/ 40 h 48"/>
                <a:gd name="T8" fmla="*/ 21 w 50"/>
                <a:gd name="T9" fmla="*/ 4 h 48"/>
                <a:gd name="T10" fmla="*/ 16 w 50"/>
                <a:gd name="T11" fmla="*/ 4 h 48"/>
                <a:gd name="T12" fmla="*/ 2 w 50"/>
                <a:gd name="T13" fmla="*/ 13 h 48"/>
                <a:gd name="T14" fmla="*/ 0 w 50"/>
                <a:gd name="T15" fmla="*/ 13 h 48"/>
                <a:gd name="T16" fmla="*/ 1 w 50"/>
                <a:gd name="T17" fmla="*/ 0 h 48"/>
                <a:gd name="T18" fmla="*/ 50 w 50"/>
                <a:gd name="T19" fmla="*/ 0 h 48"/>
                <a:gd name="T20" fmla="*/ 50 w 50"/>
                <a:gd name="T21" fmla="*/ 13 h 48"/>
                <a:gd name="T22" fmla="*/ 48 w 50"/>
                <a:gd name="T23" fmla="*/ 13 h 48"/>
                <a:gd name="T24" fmla="*/ 34 w 50"/>
                <a:gd name="T25" fmla="*/ 4 h 48"/>
                <a:gd name="T26" fmla="*/ 30 w 50"/>
                <a:gd name="T27" fmla="*/ 4 h 48"/>
                <a:gd name="T28" fmla="*/ 30 w 50"/>
                <a:gd name="T29" fmla="*/ 41 h 48"/>
                <a:gd name="T30" fmla="*/ 38 w 50"/>
                <a:gd name="T31" fmla="*/ 47 h 48"/>
                <a:gd name="T32" fmla="*/ 38 w 50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8">
                  <a:moveTo>
                    <a:pt x="38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20" y="47"/>
                    <a:pt x="21" y="45"/>
                    <a:pt x="21" y="40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6" y="4"/>
                    <a:pt x="4" y="5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5"/>
                    <a:pt x="44" y="4"/>
                    <a:pt x="34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31" y="47"/>
                    <a:pt x="38" y="47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30"/>
            <p:cNvSpPr/>
            <p:nvPr/>
          </p:nvSpPr>
          <p:spPr bwMode="auto">
            <a:xfrm>
              <a:off x="9290050" y="4046538"/>
              <a:ext cx="249238" cy="204788"/>
            </a:xfrm>
            <a:custGeom>
              <a:avLst/>
              <a:gdLst>
                <a:gd name="T0" fmla="*/ 59 w 59"/>
                <a:gd name="T1" fmla="*/ 2 h 48"/>
                <a:gd name="T2" fmla="*/ 47 w 59"/>
                <a:gd name="T3" fmla="*/ 10 h 48"/>
                <a:gd name="T4" fmla="*/ 34 w 59"/>
                <a:gd name="T5" fmla="*/ 26 h 48"/>
                <a:gd name="T6" fmla="*/ 34 w 59"/>
                <a:gd name="T7" fmla="*/ 41 h 48"/>
                <a:gd name="T8" fmla="*/ 43 w 59"/>
                <a:gd name="T9" fmla="*/ 47 h 48"/>
                <a:gd name="T10" fmla="*/ 43 w 59"/>
                <a:gd name="T11" fmla="*/ 48 h 48"/>
                <a:gd name="T12" fmla="*/ 16 w 59"/>
                <a:gd name="T13" fmla="*/ 48 h 48"/>
                <a:gd name="T14" fmla="*/ 16 w 59"/>
                <a:gd name="T15" fmla="*/ 47 h 48"/>
                <a:gd name="T16" fmla="*/ 25 w 59"/>
                <a:gd name="T17" fmla="*/ 40 h 48"/>
                <a:gd name="T18" fmla="*/ 25 w 59"/>
                <a:gd name="T19" fmla="*/ 27 h 48"/>
                <a:gd name="T20" fmla="*/ 14 w 59"/>
                <a:gd name="T21" fmla="*/ 13 h 48"/>
                <a:gd name="T22" fmla="*/ 0 w 59"/>
                <a:gd name="T23" fmla="*/ 2 h 48"/>
                <a:gd name="T24" fmla="*/ 0 w 59"/>
                <a:gd name="T25" fmla="*/ 0 h 48"/>
                <a:gd name="T26" fmla="*/ 24 w 59"/>
                <a:gd name="T27" fmla="*/ 0 h 48"/>
                <a:gd name="T28" fmla="*/ 24 w 59"/>
                <a:gd name="T29" fmla="*/ 2 h 48"/>
                <a:gd name="T30" fmla="*/ 18 w 59"/>
                <a:gd name="T31" fmla="*/ 4 h 48"/>
                <a:gd name="T32" fmla="*/ 19 w 59"/>
                <a:gd name="T33" fmla="*/ 7 h 48"/>
                <a:gd name="T34" fmla="*/ 32 w 59"/>
                <a:gd name="T35" fmla="*/ 23 h 48"/>
                <a:gd name="T36" fmla="*/ 45 w 59"/>
                <a:gd name="T37" fmla="*/ 7 h 48"/>
                <a:gd name="T38" fmla="*/ 46 w 59"/>
                <a:gd name="T39" fmla="*/ 4 h 48"/>
                <a:gd name="T40" fmla="*/ 40 w 59"/>
                <a:gd name="T41" fmla="*/ 2 h 48"/>
                <a:gd name="T42" fmla="*/ 40 w 59"/>
                <a:gd name="T43" fmla="*/ 0 h 48"/>
                <a:gd name="T44" fmla="*/ 59 w 59"/>
                <a:gd name="T45" fmla="*/ 0 h 48"/>
                <a:gd name="T46" fmla="*/ 59 w 59"/>
                <a:gd name="T4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48">
                  <a:moveTo>
                    <a:pt x="59" y="2"/>
                  </a:moveTo>
                  <a:cubicBezTo>
                    <a:pt x="56" y="2"/>
                    <a:pt x="53" y="2"/>
                    <a:pt x="47" y="10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6"/>
                    <a:pt x="35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25" y="47"/>
                    <a:pt x="25" y="45"/>
                    <a:pt x="25" y="40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2"/>
                    <a:pt x="18" y="2"/>
                    <a:pt x="18" y="4"/>
                  </a:cubicBezTo>
                  <a:cubicBezTo>
                    <a:pt x="18" y="5"/>
                    <a:pt x="18" y="6"/>
                    <a:pt x="19" y="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6" y="2"/>
                    <a:pt x="42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31"/>
            <p:cNvSpPr>
              <a:spLocks noEditPoints="1"/>
            </p:cNvSpPr>
            <p:nvPr/>
          </p:nvSpPr>
          <p:spPr bwMode="auto">
            <a:xfrm>
              <a:off x="2571750" y="2347913"/>
              <a:ext cx="2154238" cy="2184400"/>
            </a:xfrm>
            <a:custGeom>
              <a:avLst/>
              <a:gdLst>
                <a:gd name="T0" fmla="*/ 254 w 508"/>
                <a:gd name="T1" fmla="*/ 0 h 513"/>
                <a:gd name="T2" fmla="*/ 0 w 508"/>
                <a:gd name="T3" fmla="*/ 256 h 513"/>
                <a:gd name="T4" fmla="*/ 254 w 508"/>
                <a:gd name="T5" fmla="*/ 513 h 513"/>
                <a:gd name="T6" fmla="*/ 508 w 508"/>
                <a:gd name="T7" fmla="*/ 256 h 513"/>
                <a:gd name="T8" fmla="*/ 254 w 508"/>
                <a:gd name="T9" fmla="*/ 0 h 513"/>
                <a:gd name="T10" fmla="*/ 254 w 508"/>
                <a:gd name="T11" fmla="*/ 504 h 513"/>
                <a:gd name="T12" fmla="*/ 9 w 508"/>
                <a:gd name="T13" fmla="*/ 256 h 513"/>
                <a:gd name="T14" fmla="*/ 254 w 508"/>
                <a:gd name="T15" fmla="*/ 9 h 513"/>
                <a:gd name="T16" fmla="*/ 499 w 508"/>
                <a:gd name="T17" fmla="*/ 256 h 513"/>
                <a:gd name="T18" fmla="*/ 254 w 508"/>
                <a:gd name="T19" fmla="*/ 50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513">
                  <a:moveTo>
                    <a:pt x="254" y="0"/>
                  </a:moveTo>
                  <a:cubicBezTo>
                    <a:pt x="114" y="0"/>
                    <a:pt x="0" y="115"/>
                    <a:pt x="0" y="256"/>
                  </a:cubicBezTo>
                  <a:cubicBezTo>
                    <a:pt x="0" y="398"/>
                    <a:pt x="114" y="513"/>
                    <a:pt x="254" y="513"/>
                  </a:cubicBezTo>
                  <a:cubicBezTo>
                    <a:pt x="394" y="513"/>
                    <a:pt x="508" y="398"/>
                    <a:pt x="508" y="256"/>
                  </a:cubicBezTo>
                  <a:cubicBezTo>
                    <a:pt x="508" y="115"/>
                    <a:pt x="394" y="0"/>
                    <a:pt x="254" y="0"/>
                  </a:cubicBezTo>
                  <a:close/>
                  <a:moveTo>
                    <a:pt x="254" y="504"/>
                  </a:moveTo>
                  <a:cubicBezTo>
                    <a:pt x="119" y="504"/>
                    <a:pt x="9" y="393"/>
                    <a:pt x="9" y="256"/>
                  </a:cubicBezTo>
                  <a:cubicBezTo>
                    <a:pt x="9" y="119"/>
                    <a:pt x="119" y="9"/>
                    <a:pt x="254" y="9"/>
                  </a:cubicBezTo>
                  <a:cubicBezTo>
                    <a:pt x="389" y="9"/>
                    <a:pt x="499" y="119"/>
                    <a:pt x="499" y="256"/>
                  </a:cubicBezTo>
                  <a:cubicBezTo>
                    <a:pt x="499" y="393"/>
                    <a:pt x="389" y="504"/>
                    <a:pt x="254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32"/>
            <p:cNvSpPr/>
            <p:nvPr/>
          </p:nvSpPr>
          <p:spPr bwMode="auto">
            <a:xfrm>
              <a:off x="3449638" y="4246563"/>
              <a:ext cx="134938" cy="149225"/>
            </a:xfrm>
            <a:custGeom>
              <a:avLst/>
              <a:gdLst>
                <a:gd name="T0" fmla="*/ 16 w 32"/>
                <a:gd name="T1" fmla="*/ 22 h 35"/>
                <a:gd name="T2" fmla="*/ 17 w 32"/>
                <a:gd name="T3" fmla="*/ 16 h 35"/>
                <a:gd name="T4" fmla="*/ 31 w 32"/>
                <a:gd name="T5" fmla="*/ 18 h 35"/>
                <a:gd name="T6" fmla="*/ 29 w 32"/>
                <a:gd name="T7" fmla="*/ 31 h 35"/>
                <a:gd name="T8" fmla="*/ 23 w 32"/>
                <a:gd name="T9" fmla="*/ 34 h 35"/>
                <a:gd name="T10" fmla="*/ 15 w 32"/>
                <a:gd name="T11" fmla="*/ 34 h 35"/>
                <a:gd name="T12" fmla="*/ 6 w 32"/>
                <a:gd name="T13" fmla="*/ 31 h 35"/>
                <a:gd name="T14" fmla="*/ 1 w 32"/>
                <a:gd name="T15" fmla="*/ 24 h 35"/>
                <a:gd name="T16" fmla="*/ 1 w 32"/>
                <a:gd name="T17" fmla="*/ 15 h 35"/>
                <a:gd name="T18" fmla="*/ 4 w 32"/>
                <a:gd name="T19" fmla="*/ 6 h 35"/>
                <a:gd name="T20" fmla="*/ 11 w 32"/>
                <a:gd name="T21" fmla="*/ 1 h 35"/>
                <a:gd name="T22" fmla="*/ 19 w 32"/>
                <a:gd name="T23" fmla="*/ 1 h 35"/>
                <a:gd name="T24" fmla="*/ 28 w 32"/>
                <a:gd name="T25" fmla="*/ 5 h 35"/>
                <a:gd name="T26" fmla="*/ 32 w 32"/>
                <a:gd name="T27" fmla="*/ 12 h 35"/>
                <a:gd name="T28" fmla="*/ 25 w 32"/>
                <a:gd name="T29" fmla="*/ 12 h 35"/>
                <a:gd name="T30" fmla="*/ 23 w 32"/>
                <a:gd name="T31" fmla="*/ 8 h 35"/>
                <a:gd name="T32" fmla="*/ 18 w 32"/>
                <a:gd name="T33" fmla="*/ 6 h 35"/>
                <a:gd name="T34" fmla="*/ 11 w 32"/>
                <a:gd name="T35" fmla="*/ 8 h 35"/>
                <a:gd name="T36" fmla="*/ 7 w 32"/>
                <a:gd name="T37" fmla="*/ 16 h 35"/>
                <a:gd name="T38" fmla="*/ 9 w 32"/>
                <a:gd name="T39" fmla="*/ 25 h 35"/>
                <a:gd name="T40" fmla="*/ 15 w 32"/>
                <a:gd name="T41" fmla="*/ 29 h 35"/>
                <a:gd name="T42" fmla="*/ 19 w 32"/>
                <a:gd name="T43" fmla="*/ 28 h 35"/>
                <a:gd name="T44" fmla="*/ 23 w 32"/>
                <a:gd name="T45" fmla="*/ 27 h 35"/>
                <a:gd name="T46" fmla="*/ 24 w 32"/>
                <a:gd name="T47" fmla="*/ 23 h 35"/>
                <a:gd name="T48" fmla="*/ 16 w 32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35">
                  <a:moveTo>
                    <a:pt x="16" y="22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6" y="33"/>
                    <a:pt x="23" y="34"/>
                  </a:cubicBezTo>
                  <a:cubicBezTo>
                    <a:pt x="20" y="34"/>
                    <a:pt x="17" y="35"/>
                    <a:pt x="15" y="34"/>
                  </a:cubicBezTo>
                  <a:cubicBezTo>
                    <a:pt x="11" y="34"/>
                    <a:pt x="8" y="33"/>
                    <a:pt x="6" y="31"/>
                  </a:cubicBezTo>
                  <a:cubicBezTo>
                    <a:pt x="4" y="29"/>
                    <a:pt x="2" y="27"/>
                    <a:pt x="1" y="24"/>
                  </a:cubicBezTo>
                  <a:cubicBezTo>
                    <a:pt x="0" y="21"/>
                    <a:pt x="0" y="18"/>
                    <a:pt x="1" y="15"/>
                  </a:cubicBezTo>
                  <a:cubicBezTo>
                    <a:pt x="1" y="11"/>
                    <a:pt x="2" y="9"/>
                    <a:pt x="4" y="6"/>
                  </a:cubicBezTo>
                  <a:cubicBezTo>
                    <a:pt x="6" y="4"/>
                    <a:pt x="8" y="2"/>
                    <a:pt x="11" y="1"/>
                  </a:cubicBezTo>
                  <a:cubicBezTo>
                    <a:pt x="14" y="0"/>
                    <a:pt x="16" y="0"/>
                    <a:pt x="19" y="1"/>
                  </a:cubicBezTo>
                  <a:cubicBezTo>
                    <a:pt x="23" y="1"/>
                    <a:pt x="26" y="2"/>
                    <a:pt x="28" y="5"/>
                  </a:cubicBezTo>
                  <a:cubicBezTo>
                    <a:pt x="31" y="7"/>
                    <a:pt x="32" y="9"/>
                    <a:pt x="32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4" y="9"/>
                    <a:pt x="23" y="8"/>
                  </a:cubicBezTo>
                  <a:cubicBezTo>
                    <a:pt x="22" y="7"/>
                    <a:pt x="20" y="6"/>
                    <a:pt x="18" y="6"/>
                  </a:cubicBezTo>
                  <a:cubicBezTo>
                    <a:pt x="16" y="6"/>
                    <a:pt x="13" y="6"/>
                    <a:pt x="11" y="8"/>
                  </a:cubicBezTo>
                  <a:cubicBezTo>
                    <a:pt x="9" y="9"/>
                    <a:pt x="8" y="12"/>
                    <a:pt x="7" y="16"/>
                  </a:cubicBezTo>
                  <a:cubicBezTo>
                    <a:pt x="7" y="19"/>
                    <a:pt x="7" y="22"/>
                    <a:pt x="9" y="25"/>
                  </a:cubicBezTo>
                  <a:cubicBezTo>
                    <a:pt x="10" y="27"/>
                    <a:pt x="12" y="28"/>
                    <a:pt x="15" y="29"/>
                  </a:cubicBezTo>
                  <a:cubicBezTo>
                    <a:pt x="16" y="29"/>
                    <a:pt x="18" y="29"/>
                    <a:pt x="19" y="28"/>
                  </a:cubicBezTo>
                  <a:cubicBezTo>
                    <a:pt x="21" y="28"/>
                    <a:pt x="22" y="28"/>
                    <a:pt x="23" y="27"/>
                  </a:cubicBezTo>
                  <a:cubicBezTo>
                    <a:pt x="24" y="23"/>
                    <a:pt x="24" y="23"/>
                    <a:pt x="24" y="23"/>
                  </a:cubicBezTo>
                  <a:lnTo>
                    <a:pt x="1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33"/>
            <p:cNvSpPr/>
            <p:nvPr/>
          </p:nvSpPr>
          <p:spPr bwMode="auto">
            <a:xfrm>
              <a:off x="3287713" y="4198938"/>
              <a:ext cx="153988" cy="166688"/>
            </a:xfrm>
            <a:custGeom>
              <a:avLst/>
              <a:gdLst>
                <a:gd name="T0" fmla="*/ 0 w 97"/>
                <a:gd name="T1" fmla="*/ 84 h 105"/>
                <a:gd name="T2" fmla="*/ 30 w 97"/>
                <a:gd name="T3" fmla="*/ 0 h 105"/>
                <a:gd name="T4" fmla="*/ 46 w 97"/>
                <a:gd name="T5" fmla="*/ 6 h 105"/>
                <a:gd name="T6" fmla="*/ 62 w 97"/>
                <a:gd name="T7" fmla="*/ 73 h 105"/>
                <a:gd name="T8" fmla="*/ 81 w 97"/>
                <a:gd name="T9" fmla="*/ 17 h 105"/>
                <a:gd name="T10" fmla="*/ 97 w 97"/>
                <a:gd name="T11" fmla="*/ 22 h 105"/>
                <a:gd name="T12" fmla="*/ 67 w 97"/>
                <a:gd name="T13" fmla="*/ 105 h 105"/>
                <a:gd name="T14" fmla="*/ 49 w 97"/>
                <a:gd name="T15" fmla="*/ 100 h 105"/>
                <a:gd name="T16" fmla="*/ 35 w 97"/>
                <a:gd name="T17" fmla="*/ 35 h 105"/>
                <a:gd name="T18" fmla="*/ 17 w 97"/>
                <a:gd name="T19" fmla="*/ 89 h 105"/>
                <a:gd name="T20" fmla="*/ 0 w 97"/>
                <a:gd name="T21" fmla="*/ 8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5">
                  <a:moveTo>
                    <a:pt x="0" y="84"/>
                  </a:moveTo>
                  <a:lnTo>
                    <a:pt x="30" y="0"/>
                  </a:lnTo>
                  <a:lnTo>
                    <a:pt x="46" y="6"/>
                  </a:lnTo>
                  <a:lnTo>
                    <a:pt x="62" y="73"/>
                  </a:lnTo>
                  <a:lnTo>
                    <a:pt x="81" y="17"/>
                  </a:lnTo>
                  <a:lnTo>
                    <a:pt x="97" y="22"/>
                  </a:lnTo>
                  <a:lnTo>
                    <a:pt x="67" y="105"/>
                  </a:lnTo>
                  <a:lnTo>
                    <a:pt x="49" y="100"/>
                  </a:lnTo>
                  <a:lnTo>
                    <a:pt x="35" y="35"/>
                  </a:lnTo>
                  <a:lnTo>
                    <a:pt x="17" y="89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34"/>
            <p:cNvSpPr/>
            <p:nvPr/>
          </p:nvSpPr>
          <p:spPr bwMode="auto">
            <a:xfrm>
              <a:off x="2889250" y="3935413"/>
              <a:ext cx="182563" cy="174625"/>
            </a:xfrm>
            <a:custGeom>
              <a:avLst/>
              <a:gdLst>
                <a:gd name="T0" fmla="*/ 0 w 115"/>
                <a:gd name="T1" fmla="*/ 56 h 110"/>
                <a:gd name="T2" fmla="*/ 67 w 115"/>
                <a:gd name="T3" fmla="*/ 0 h 110"/>
                <a:gd name="T4" fmla="*/ 81 w 115"/>
                <a:gd name="T5" fmla="*/ 14 h 110"/>
                <a:gd name="T6" fmla="*/ 59 w 115"/>
                <a:gd name="T7" fmla="*/ 78 h 110"/>
                <a:gd name="T8" fmla="*/ 105 w 115"/>
                <a:gd name="T9" fmla="*/ 40 h 110"/>
                <a:gd name="T10" fmla="*/ 115 w 115"/>
                <a:gd name="T11" fmla="*/ 54 h 110"/>
                <a:gd name="T12" fmla="*/ 46 w 115"/>
                <a:gd name="T13" fmla="*/ 110 h 110"/>
                <a:gd name="T14" fmla="*/ 35 w 115"/>
                <a:gd name="T15" fmla="*/ 97 h 110"/>
                <a:gd name="T16" fmla="*/ 56 w 115"/>
                <a:gd name="T17" fmla="*/ 32 h 110"/>
                <a:gd name="T18" fmla="*/ 11 w 115"/>
                <a:gd name="T19" fmla="*/ 70 h 110"/>
                <a:gd name="T20" fmla="*/ 0 w 115"/>
                <a:gd name="T21" fmla="*/ 5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10">
                  <a:moveTo>
                    <a:pt x="0" y="56"/>
                  </a:moveTo>
                  <a:lnTo>
                    <a:pt x="67" y="0"/>
                  </a:lnTo>
                  <a:lnTo>
                    <a:pt x="81" y="14"/>
                  </a:lnTo>
                  <a:lnTo>
                    <a:pt x="59" y="78"/>
                  </a:lnTo>
                  <a:lnTo>
                    <a:pt x="105" y="40"/>
                  </a:lnTo>
                  <a:lnTo>
                    <a:pt x="115" y="54"/>
                  </a:lnTo>
                  <a:lnTo>
                    <a:pt x="46" y="110"/>
                  </a:lnTo>
                  <a:lnTo>
                    <a:pt x="35" y="97"/>
                  </a:lnTo>
                  <a:lnTo>
                    <a:pt x="56" y="32"/>
                  </a:lnTo>
                  <a:lnTo>
                    <a:pt x="11" y="7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35"/>
            <p:cNvSpPr>
              <a:spLocks noEditPoints="1"/>
            </p:cNvSpPr>
            <p:nvPr/>
          </p:nvSpPr>
          <p:spPr bwMode="auto">
            <a:xfrm>
              <a:off x="3144838" y="4144963"/>
              <a:ext cx="147638" cy="147638"/>
            </a:xfrm>
            <a:custGeom>
              <a:avLst/>
              <a:gdLst>
                <a:gd name="T0" fmla="*/ 17 w 35"/>
                <a:gd name="T1" fmla="*/ 7 h 35"/>
                <a:gd name="T2" fmla="*/ 24 w 35"/>
                <a:gd name="T3" fmla="*/ 8 h 35"/>
                <a:gd name="T4" fmla="*/ 28 w 35"/>
                <a:gd name="T5" fmla="*/ 14 h 35"/>
                <a:gd name="T6" fmla="*/ 26 w 35"/>
                <a:gd name="T7" fmla="*/ 22 h 35"/>
                <a:gd name="T8" fmla="*/ 19 w 35"/>
                <a:gd name="T9" fmla="*/ 28 h 35"/>
                <a:gd name="T10" fmla="*/ 12 w 35"/>
                <a:gd name="T11" fmla="*/ 27 h 35"/>
                <a:gd name="T12" fmla="*/ 8 w 35"/>
                <a:gd name="T13" fmla="*/ 21 h 35"/>
                <a:gd name="T14" fmla="*/ 10 w 35"/>
                <a:gd name="T15" fmla="*/ 13 h 35"/>
                <a:gd name="T16" fmla="*/ 17 w 35"/>
                <a:gd name="T17" fmla="*/ 7 h 35"/>
                <a:gd name="T18" fmla="*/ 1 w 35"/>
                <a:gd name="T19" fmla="*/ 22 h 35"/>
                <a:gd name="T20" fmla="*/ 9 w 35"/>
                <a:gd name="T21" fmla="*/ 32 h 35"/>
                <a:gd name="T22" fmla="*/ 21 w 35"/>
                <a:gd name="T23" fmla="*/ 34 h 35"/>
                <a:gd name="T24" fmla="*/ 32 w 35"/>
                <a:gd name="T25" fmla="*/ 26 h 35"/>
                <a:gd name="T26" fmla="*/ 35 w 35"/>
                <a:gd name="T27" fmla="*/ 13 h 35"/>
                <a:gd name="T28" fmla="*/ 27 w 35"/>
                <a:gd name="T29" fmla="*/ 3 h 35"/>
                <a:gd name="T30" fmla="*/ 20 w 35"/>
                <a:gd name="T31" fmla="*/ 0 h 35"/>
                <a:gd name="T32" fmla="*/ 15 w 35"/>
                <a:gd name="T33" fmla="*/ 1 h 35"/>
                <a:gd name="T34" fmla="*/ 10 w 35"/>
                <a:gd name="T35" fmla="*/ 3 h 35"/>
                <a:gd name="T36" fmla="*/ 4 w 35"/>
                <a:gd name="T37" fmla="*/ 9 h 35"/>
                <a:gd name="T38" fmla="*/ 1 w 35"/>
                <a:gd name="T3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5">
                  <a:moveTo>
                    <a:pt x="17" y="7"/>
                  </a:moveTo>
                  <a:cubicBezTo>
                    <a:pt x="19" y="6"/>
                    <a:pt x="22" y="6"/>
                    <a:pt x="24" y="8"/>
                  </a:cubicBezTo>
                  <a:cubicBezTo>
                    <a:pt x="26" y="9"/>
                    <a:pt x="28" y="11"/>
                    <a:pt x="28" y="14"/>
                  </a:cubicBezTo>
                  <a:cubicBezTo>
                    <a:pt x="29" y="16"/>
                    <a:pt x="28" y="19"/>
                    <a:pt x="26" y="22"/>
                  </a:cubicBezTo>
                  <a:cubicBezTo>
                    <a:pt x="24" y="25"/>
                    <a:pt x="22" y="27"/>
                    <a:pt x="19" y="28"/>
                  </a:cubicBezTo>
                  <a:cubicBezTo>
                    <a:pt x="17" y="29"/>
                    <a:pt x="14" y="29"/>
                    <a:pt x="12" y="27"/>
                  </a:cubicBezTo>
                  <a:cubicBezTo>
                    <a:pt x="10" y="26"/>
                    <a:pt x="8" y="24"/>
                    <a:pt x="8" y="21"/>
                  </a:cubicBezTo>
                  <a:cubicBezTo>
                    <a:pt x="7" y="19"/>
                    <a:pt x="8" y="16"/>
                    <a:pt x="10" y="13"/>
                  </a:cubicBezTo>
                  <a:cubicBezTo>
                    <a:pt x="12" y="10"/>
                    <a:pt x="14" y="8"/>
                    <a:pt x="17" y="7"/>
                  </a:cubicBezTo>
                  <a:close/>
                  <a:moveTo>
                    <a:pt x="1" y="22"/>
                  </a:moveTo>
                  <a:cubicBezTo>
                    <a:pt x="2" y="26"/>
                    <a:pt x="5" y="30"/>
                    <a:pt x="9" y="32"/>
                  </a:cubicBezTo>
                  <a:cubicBezTo>
                    <a:pt x="13" y="35"/>
                    <a:pt x="17" y="35"/>
                    <a:pt x="21" y="34"/>
                  </a:cubicBezTo>
                  <a:cubicBezTo>
                    <a:pt x="26" y="33"/>
                    <a:pt x="29" y="30"/>
                    <a:pt x="32" y="26"/>
                  </a:cubicBezTo>
                  <a:cubicBezTo>
                    <a:pt x="35" y="21"/>
                    <a:pt x="35" y="17"/>
                    <a:pt x="35" y="13"/>
                  </a:cubicBezTo>
                  <a:cubicBezTo>
                    <a:pt x="34" y="9"/>
                    <a:pt x="31" y="5"/>
                    <a:pt x="27" y="3"/>
                  </a:cubicBezTo>
                  <a:cubicBezTo>
                    <a:pt x="24" y="2"/>
                    <a:pt x="22" y="1"/>
                    <a:pt x="20" y="0"/>
                  </a:cubicBezTo>
                  <a:cubicBezTo>
                    <a:pt x="18" y="0"/>
                    <a:pt x="17" y="0"/>
                    <a:pt x="15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8" y="4"/>
                    <a:pt x="6" y="7"/>
                    <a:pt x="4" y="9"/>
                  </a:cubicBezTo>
                  <a:cubicBezTo>
                    <a:pt x="1" y="14"/>
                    <a:pt x="0" y="18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36"/>
            <p:cNvSpPr>
              <a:spLocks noEditPoints="1"/>
            </p:cNvSpPr>
            <p:nvPr/>
          </p:nvSpPr>
          <p:spPr bwMode="auto">
            <a:xfrm>
              <a:off x="3000375" y="4038600"/>
              <a:ext cx="157163" cy="160338"/>
            </a:xfrm>
            <a:custGeom>
              <a:avLst/>
              <a:gdLst>
                <a:gd name="T0" fmla="*/ 25 w 37"/>
                <a:gd name="T1" fmla="*/ 11 h 38"/>
                <a:gd name="T2" fmla="*/ 29 w 37"/>
                <a:gd name="T3" fmla="*/ 15 h 38"/>
                <a:gd name="T4" fmla="*/ 31 w 37"/>
                <a:gd name="T5" fmla="*/ 18 h 38"/>
                <a:gd name="T6" fmla="*/ 30 w 37"/>
                <a:gd name="T7" fmla="*/ 21 h 38"/>
                <a:gd name="T8" fmla="*/ 27 w 37"/>
                <a:gd name="T9" fmla="*/ 26 h 38"/>
                <a:gd name="T10" fmla="*/ 22 w 37"/>
                <a:gd name="T11" fmla="*/ 30 h 38"/>
                <a:gd name="T12" fmla="*/ 19 w 37"/>
                <a:gd name="T13" fmla="*/ 32 h 38"/>
                <a:gd name="T14" fmla="*/ 16 w 37"/>
                <a:gd name="T15" fmla="*/ 31 h 38"/>
                <a:gd name="T16" fmla="*/ 13 w 37"/>
                <a:gd name="T17" fmla="*/ 29 h 38"/>
                <a:gd name="T18" fmla="*/ 9 w 37"/>
                <a:gd name="T19" fmla="*/ 25 h 38"/>
                <a:gd name="T20" fmla="*/ 23 w 37"/>
                <a:gd name="T21" fmla="*/ 9 h 38"/>
                <a:gd name="T22" fmla="*/ 25 w 37"/>
                <a:gd name="T23" fmla="*/ 11 h 38"/>
                <a:gd name="T24" fmla="*/ 0 w 37"/>
                <a:gd name="T25" fmla="*/ 25 h 38"/>
                <a:gd name="T26" fmla="*/ 10 w 37"/>
                <a:gd name="T27" fmla="*/ 33 h 38"/>
                <a:gd name="T28" fmla="*/ 15 w 37"/>
                <a:gd name="T29" fmla="*/ 37 h 38"/>
                <a:gd name="T30" fmla="*/ 20 w 37"/>
                <a:gd name="T31" fmla="*/ 38 h 38"/>
                <a:gd name="T32" fmla="*/ 27 w 37"/>
                <a:gd name="T33" fmla="*/ 36 h 38"/>
                <a:gd name="T34" fmla="*/ 32 w 37"/>
                <a:gd name="T35" fmla="*/ 31 h 38"/>
                <a:gd name="T36" fmla="*/ 36 w 37"/>
                <a:gd name="T37" fmla="*/ 24 h 38"/>
                <a:gd name="T38" fmla="*/ 37 w 37"/>
                <a:gd name="T39" fmla="*/ 18 h 38"/>
                <a:gd name="T40" fmla="*/ 35 w 37"/>
                <a:gd name="T41" fmla="*/ 13 h 38"/>
                <a:gd name="T42" fmla="*/ 31 w 37"/>
                <a:gd name="T43" fmla="*/ 8 h 38"/>
                <a:gd name="T44" fmla="*/ 22 w 37"/>
                <a:gd name="T45" fmla="*/ 0 h 38"/>
                <a:gd name="T46" fmla="*/ 0 w 37"/>
                <a:gd name="T4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38">
                  <a:moveTo>
                    <a:pt x="25" y="11"/>
                  </a:moveTo>
                  <a:cubicBezTo>
                    <a:pt x="28" y="13"/>
                    <a:pt x="29" y="14"/>
                    <a:pt x="29" y="15"/>
                  </a:cubicBezTo>
                  <a:cubicBezTo>
                    <a:pt x="30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1"/>
                  </a:cubicBezTo>
                  <a:cubicBezTo>
                    <a:pt x="30" y="23"/>
                    <a:pt x="28" y="24"/>
                    <a:pt x="27" y="26"/>
                  </a:cubicBezTo>
                  <a:cubicBezTo>
                    <a:pt x="25" y="28"/>
                    <a:pt x="24" y="29"/>
                    <a:pt x="22" y="30"/>
                  </a:cubicBezTo>
                  <a:cubicBezTo>
                    <a:pt x="21" y="31"/>
                    <a:pt x="20" y="32"/>
                    <a:pt x="19" y="32"/>
                  </a:cubicBezTo>
                  <a:cubicBezTo>
                    <a:pt x="18" y="32"/>
                    <a:pt x="17" y="31"/>
                    <a:pt x="16" y="31"/>
                  </a:cubicBezTo>
                  <a:cubicBezTo>
                    <a:pt x="15" y="31"/>
                    <a:pt x="14" y="30"/>
                    <a:pt x="13" y="29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25" y="11"/>
                  </a:lnTo>
                  <a:close/>
                  <a:moveTo>
                    <a:pt x="0" y="25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7" y="37"/>
                    <a:pt x="18" y="38"/>
                    <a:pt x="20" y="38"/>
                  </a:cubicBezTo>
                  <a:cubicBezTo>
                    <a:pt x="22" y="38"/>
                    <a:pt x="24" y="37"/>
                    <a:pt x="27" y="36"/>
                  </a:cubicBezTo>
                  <a:cubicBezTo>
                    <a:pt x="28" y="34"/>
                    <a:pt x="30" y="33"/>
                    <a:pt x="32" y="31"/>
                  </a:cubicBezTo>
                  <a:cubicBezTo>
                    <a:pt x="34" y="28"/>
                    <a:pt x="35" y="26"/>
                    <a:pt x="36" y="24"/>
                  </a:cubicBezTo>
                  <a:cubicBezTo>
                    <a:pt x="37" y="22"/>
                    <a:pt x="37" y="20"/>
                    <a:pt x="37" y="18"/>
                  </a:cubicBezTo>
                  <a:cubicBezTo>
                    <a:pt x="37" y="16"/>
                    <a:pt x="36" y="14"/>
                    <a:pt x="35" y="13"/>
                  </a:cubicBezTo>
                  <a:cubicBezTo>
                    <a:pt x="35" y="11"/>
                    <a:pt x="33" y="10"/>
                    <a:pt x="31" y="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37"/>
            <p:cNvSpPr>
              <a:spLocks noEditPoints="1"/>
            </p:cNvSpPr>
            <p:nvPr/>
          </p:nvSpPr>
          <p:spPr bwMode="auto">
            <a:xfrm>
              <a:off x="2800350" y="3851275"/>
              <a:ext cx="161925" cy="144463"/>
            </a:xfrm>
            <a:custGeom>
              <a:avLst/>
              <a:gdLst>
                <a:gd name="T0" fmla="*/ 46 w 102"/>
                <a:gd name="T1" fmla="*/ 24 h 91"/>
                <a:gd name="T2" fmla="*/ 80 w 102"/>
                <a:gd name="T3" fmla="*/ 18 h 91"/>
                <a:gd name="T4" fmla="*/ 56 w 102"/>
                <a:gd name="T5" fmla="*/ 45 h 91"/>
                <a:gd name="T6" fmla="*/ 46 w 102"/>
                <a:gd name="T7" fmla="*/ 24 h 91"/>
                <a:gd name="T8" fmla="*/ 102 w 102"/>
                <a:gd name="T9" fmla="*/ 16 h 91"/>
                <a:gd name="T10" fmla="*/ 94 w 102"/>
                <a:gd name="T11" fmla="*/ 0 h 91"/>
                <a:gd name="T12" fmla="*/ 0 w 102"/>
                <a:gd name="T13" fmla="*/ 13 h 91"/>
                <a:gd name="T14" fmla="*/ 8 w 102"/>
                <a:gd name="T15" fmla="*/ 29 h 91"/>
                <a:gd name="T16" fmla="*/ 30 w 102"/>
                <a:gd name="T17" fmla="*/ 26 h 91"/>
                <a:gd name="T18" fmla="*/ 48 w 102"/>
                <a:gd name="T19" fmla="*/ 56 h 91"/>
                <a:gd name="T20" fmla="*/ 32 w 102"/>
                <a:gd name="T21" fmla="*/ 75 h 91"/>
                <a:gd name="T22" fmla="*/ 43 w 102"/>
                <a:gd name="T23" fmla="*/ 91 h 91"/>
                <a:gd name="T24" fmla="*/ 102 w 102"/>
                <a:gd name="T25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91">
                  <a:moveTo>
                    <a:pt x="46" y="24"/>
                  </a:moveTo>
                  <a:lnTo>
                    <a:pt x="80" y="18"/>
                  </a:lnTo>
                  <a:lnTo>
                    <a:pt x="56" y="45"/>
                  </a:lnTo>
                  <a:lnTo>
                    <a:pt x="46" y="24"/>
                  </a:lnTo>
                  <a:close/>
                  <a:moveTo>
                    <a:pt x="102" y="16"/>
                  </a:moveTo>
                  <a:lnTo>
                    <a:pt x="94" y="0"/>
                  </a:lnTo>
                  <a:lnTo>
                    <a:pt x="0" y="13"/>
                  </a:lnTo>
                  <a:lnTo>
                    <a:pt x="8" y="29"/>
                  </a:lnTo>
                  <a:lnTo>
                    <a:pt x="30" y="26"/>
                  </a:lnTo>
                  <a:lnTo>
                    <a:pt x="48" y="56"/>
                  </a:lnTo>
                  <a:lnTo>
                    <a:pt x="32" y="75"/>
                  </a:lnTo>
                  <a:lnTo>
                    <a:pt x="43" y="91"/>
                  </a:lnTo>
                  <a:lnTo>
                    <a:pt x="10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38"/>
            <p:cNvSpPr/>
            <p:nvPr/>
          </p:nvSpPr>
          <p:spPr bwMode="auto">
            <a:xfrm>
              <a:off x="2746375" y="3684588"/>
              <a:ext cx="168275" cy="152400"/>
            </a:xfrm>
            <a:custGeom>
              <a:avLst/>
              <a:gdLst>
                <a:gd name="T0" fmla="*/ 0 w 106"/>
                <a:gd name="T1" fmla="*/ 29 h 96"/>
                <a:gd name="T2" fmla="*/ 82 w 106"/>
                <a:gd name="T3" fmla="*/ 0 h 96"/>
                <a:gd name="T4" fmla="*/ 88 w 106"/>
                <a:gd name="T5" fmla="*/ 19 h 96"/>
                <a:gd name="T6" fmla="*/ 56 w 106"/>
                <a:gd name="T7" fmla="*/ 29 h 96"/>
                <a:gd name="T8" fmla="*/ 66 w 106"/>
                <a:gd name="T9" fmla="*/ 62 h 96"/>
                <a:gd name="T10" fmla="*/ 101 w 106"/>
                <a:gd name="T11" fmla="*/ 51 h 96"/>
                <a:gd name="T12" fmla="*/ 106 w 106"/>
                <a:gd name="T13" fmla="*/ 67 h 96"/>
                <a:gd name="T14" fmla="*/ 24 w 106"/>
                <a:gd name="T15" fmla="*/ 96 h 96"/>
                <a:gd name="T16" fmla="*/ 16 w 106"/>
                <a:gd name="T17" fmla="*/ 80 h 96"/>
                <a:gd name="T18" fmla="*/ 53 w 106"/>
                <a:gd name="T19" fmla="*/ 67 h 96"/>
                <a:gd name="T20" fmla="*/ 42 w 106"/>
                <a:gd name="T21" fmla="*/ 35 h 96"/>
                <a:gd name="T22" fmla="*/ 5 w 106"/>
                <a:gd name="T23" fmla="*/ 48 h 96"/>
                <a:gd name="T24" fmla="*/ 0 w 106"/>
                <a:gd name="T25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96">
                  <a:moveTo>
                    <a:pt x="0" y="29"/>
                  </a:moveTo>
                  <a:lnTo>
                    <a:pt x="82" y="0"/>
                  </a:lnTo>
                  <a:lnTo>
                    <a:pt x="88" y="19"/>
                  </a:lnTo>
                  <a:lnTo>
                    <a:pt x="56" y="29"/>
                  </a:lnTo>
                  <a:lnTo>
                    <a:pt x="66" y="62"/>
                  </a:lnTo>
                  <a:lnTo>
                    <a:pt x="101" y="51"/>
                  </a:lnTo>
                  <a:lnTo>
                    <a:pt x="106" y="67"/>
                  </a:lnTo>
                  <a:lnTo>
                    <a:pt x="24" y="96"/>
                  </a:lnTo>
                  <a:lnTo>
                    <a:pt x="16" y="80"/>
                  </a:lnTo>
                  <a:lnTo>
                    <a:pt x="53" y="67"/>
                  </a:lnTo>
                  <a:lnTo>
                    <a:pt x="42" y="35"/>
                  </a:lnTo>
                  <a:lnTo>
                    <a:pt x="5" y="4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39"/>
            <p:cNvSpPr/>
            <p:nvPr/>
          </p:nvSpPr>
          <p:spPr bwMode="auto">
            <a:xfrm>
              <a:off x="2716213" y="3560763"/>
              <a:ext cx="147638" cy="119063"/>
            </a:xfrm>
            <a:custGeom>
              <a:avLst/>
              <a:gdLst>
                <a:gd name="T0" fmla="*/ 9 w 35"/>
                <a:gd name="T1" fmla="*/ 1 h 28"/>
                <a:gd name="T2" fmla="*/ 11 w 35"/>
                <a:gd name="T3" fmla="*/ 8 h 28"/>
                <a:gd name="T4" fmla="*/ 7 w 35"/>
                <a:gd name="T5" fmla="*/ 11 h 28"/>
                <a:gd name="T6" fmla="*/ 6 w 35"/>
                <a:gd name="T7" fmla="*/ 16 h 28"/>
                <a:gd name="T8" fmla="*/ 8 w 35"/>
                <a:gd name="T9" fmla="*/ 20 h 28"/>
                <a:gd name="T10" fmla="*/ 12 w 35"/>
                <a:gd name="T11" fmla="*/ 21 h 28"/>
                <a:gd name="T12" fmla="*/ 14 w 35"/>
                <a:gd name="T13" fmla="*/ 20 h 28"/>
                <a:gd name="T14" fmla="*/ 15 w 35"/>
                <a:gd name="T15" fmla="*/ 18 h 28"/>
                <a:gd name="T16" fmla="*/ 15 w 35"/>
                <a:gd name="T17" fmla="*/ 12 h 28"/>
                <a:gd name="T18" fmla="*/ 17 w 35"/>
                <a:gd name="T19" fmla="*/ 4 h 28"/>
                <a:gd name="T20" fmla="*/ 23 w 35"/>
                <a:gd name="T21" fmla="*/ 0 h 28"/>
                <a:gd name="T22" fmla="*/ 28 w 35"/>
                <a:gd name="T23" fmla="*/ 1 h 28"/>
                <a:gd name="T24" fmla="*/ 32 w 35"/>
                <a:gd name="T25" fmla="*/ 4 h 28"/>
                <a:gd name="T26" fmla="*/ 34 w 35"/>
                <a:gd name="T27" fmla="*/ 10 h 28"/>
                <a:gd name="T28" fmla="*/ 33 w 35"/>
                <a:gd name="T29" fmla="*/ 20 h 28"/>
                <a:gd name="T30" fmla="*/ 27 w 35"/>
                <a:gd name="T31" fmla="*/ 24 h 28"/>
                <a:gd name="T32" fmla="*/ 25 w 35"/>
                <a:gd name="T33" fmla="*/ 18 h 28"/>
                <a:gd name="T34" fmla="*/ 28 w 35"/>
                <a:gd name="T35" fmla="*/ 16 h 28"/>
                <a:gd name="T36" fmla="*/ 29 w 35"/>
                <a:gd name="T37" fmla="*/ 11 h 28"/>
                <a:gd name="T38" fmla="*/ 27 w 35"/>
                <a:gd name="T39" fmla="*/ 7 h 28"/>
                <a:gd name="T40" fmla="*/ 25 w 35"/>
                <a:gd name="T41" fmla="*/ 6 h 28"/>
                <a:gd name="T42" fmla="*/ 23 w 35"/>
                <a:gd name="T43" fmla="*/ 8 h 28"/>
                <a:gd name="T44" fmla="*/ 22 w 35"/>
                <a:gd name="T45" fmla="*/ 14 h 28"/>
                <a:gd name="T46" fmla="*/ 21 w 35"/>
                <a:gd name="T47" fmla="*/ 22 h 28"/>
                <a:gd name="T48" fmla="*/ 18 w 35"/>
                <a:gd name="T49" fmla="*/ 26 h 28"/>
                <a:gd name="T50" fmla="*/ 13 w 35"/>
                <a:gd name="T51" fmla="*/ 28 h 28"/>
                <a:gd name="T52" fmla="*/ 7 w 35"/>
                <a:gd name="T53" fmla="*/ 27 h 28"/>
                <a:gd name="T54" fmla="*/ 3 w 35"/>
                <a:gd name="T55" fmla="*/ 24 h 28"/>
                <a:gd name="T56" fmla="*/ 0 w 35"/>
                <a:gd name="T57" fmla="*/ 17 h 28"/>
                <a:gd name="T58" fmla="*/ 2 w 35"/>
                <a:gd name="T59" fmla="*/ 7 h 28"/>
                <a:gd name="T60" fmla="*/ 9 w 35"/>
                <a:gd name="T6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" h="28">
                  <a:moveTo>
                    <a:pt x="9" y="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9" y="8"/>
                    <a:pt x="7" y="10"/>
                    <a:pt x="7" y="11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6" y="18"/>
                    <a:pt x="7" y="19"/>
                    <a:pt x="8" y="20"/>
                  </a:cubicBezTo>
                  <a:cubicBezTo>
                    <a:pt x="9" y="21"/>
                    <a:pt x="10" y="22"/>
                    <a:pt x="12" y="21"/>
                  </a:cubicBezTo>
                  <a:cubicBezTo>
                    <a:pt x="12" y="21"/>
                    <a:pt x="13" y="21"/>
                    <a:pt x="14" y="20"/>
                  </a:cubicBezTo>
                  <a:cubicBezTo>
                    <a:pt x="14" y="20"/>
                    <a:pt x="14" y="19"/>
                    <a:pt x="15" y="18"/>
                  </a:cubicBezTo>
                  <a:cubicBezTo>
                    <a:pt x="15" y="17"/>
                    <a:pt x="15" y="15"/>
                    <a:pt x="15" y="12"/>
                  </a:cubicBezTo>
                  <a:cubicBezTo>
                    <a:pt x="15" y="9"/>
                    <a:pt x="16" y="6"/>
                    <a:pt x="17" y="4"/>
                  </a:cubicBezTo>
                  <a:cubicBezTo>
                    <a:pt x="18" y="2"/>
                    <a:pt x="20" y="1"/>
                    <a:pt x="23" y="0"/>
                  </a:cubicBezTo>
                  <a:cubicBezTo>
                    <a:pt x="25" y="0"/>
                    <a:pt x="26" y="0"/>
                    <a:pt x="28" y="1"/>
                  </a:cubicBezTo>
                  <a:cubicBezTo>
                    <a:pt x="29" y="2"/>
                    <a:pt x="31" y="3"/>
                    <a:pt x="32" y="4"/>
                  </a:cubicBezTo>
                  <a:cubicBezTo>
                    <a:pt x="33" y="6"/>
                    <a:pt x="34" y="8"/>
                    <a:pt x="34" y="10"/>
                  </a:cubicBezTo>
                  <a:cubicBezTo>
                    <a:pt x="35" y="14"/>
                    <a:pt x="35" y="18"/>
                    <a:pt x="33" y="20"/>
                  </a:cubicBezTo>
                  <a:cubicBezTo>
                    <a:pt x="32" y="22"/>
                    <a:pt x="30" y="24"/>
                    <a:pt x="27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7"/>
                    <a:pt x="28" y="17"/>
                    <a:pt x="28" y="16"/>
                  </a:cubicBezTo>
                  <a:cubicBezTo>
                    <a:pt x="29" y="15"/>
                    <a:pt x="29" y="13"/>
                    <a:pt x="29" y="11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6" y="7"/>
                    <a:pt x="25" y="6"/>
                    <a:pt x="25" y="6"/>
                  </a:cubicBezTo>
                  <a:cubicBezTo>
                    <a:pt x="24" y="7"/>
                    <a:pt x="23" y="7"/>
                    <a:pt x="23" y="8"/>
                  </a:cubicBezTo>
                  <a:cubicBezTo>
                    <a:pt x="22" y="9"/>
                    <a:pt x="22" y="11"/>
                    <a:pt x="22" y="14"/>
                  </a:cubicBezTo>
                  <a:cubicBezTo>
                    <a:pt x="21" y="17"/>
                    <a:pt x="21" y="20"/>
                    <a:pt x="21" y="22"/>
                  </a:cubicBezTo>
                  <a:cubicBezTo>
                    <a:pt x="20" y="23"/>
                    <a:pt x="19" y="25"/>
                    <a:pt x="18" y="26"/>
                  </a:cubicBezTo>
                  <a:cubicBezTo>
                    <a:pt x="17" y="27"/>
                    <a:pt x="15" y="28"/>
                    <a:pt x="13" y="28"/>
                  </a:cubicBezTo>
                  <a:cubicBezTo>
                    <a:pt x="11" y="28"/>
                    <a:pt x="9" y="28"/>
                    <a:pt x="7" y="27"/>
                  </a:cubicBezTo>
                  <a:cubicBezTo>
                    <a:pt x="6" y="27"/>
                    <a:pt x="4" y="25"/>
                    <a:pt x="3" y="24"/>
                  </a:cubicBezTo>
                  <a:cubicBezTo>
                    <a:pt x="2" y="22"/>
                    <a:pt x="1" y="20"/>
                    <a:pt x="0" y="17"/>
                  </a:cubicBezTo>
                  <a:cubicBezTo>
                    <a:pt x="0" y="13"/>
                    <a:pt x="0" y="9"/>
                    <a:pt x="2" y="7"/>
                  </a:cubicBezTo>
                  <a:cubicBezTo>
                    <a:pt x="3" y="4"/>
                    <a:pt x="6" y="3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40"/>
            <p:cNvSpPr/>
            <p:nvPr/>
          </p:nvSpPr>
          <p:spPr bwMode="auto">
            <a:xfrm>
              <a:off x="3675063" y="4251325"/>
              <a:ext cx="122238" cy="149225"/>
            </a:xfrm>
            <a:custGeom>
              <a:avLst/>
              <a:gdLst>
                <a:gd name="T0" fmla="*/ 0 w 29"/>
                <a:gd name="T1" fmla="*/ 3 h 35"/>
                <a:gd name="T2" fmla="*/ 7 w 29"/>
                <a:gd name="T3" fmla="*/ 2 h 35"/>
                <a:gd name="T4" fmla="*/ 9 w 29"/>
                <a:gd name="T5" fmla="*/ 20 h 35"/>
                <a:gd name="T6" fmla="*/ 9 w 29"/>
                <a:gd name="T7" fmla="*/ 25 h 35"/>
                <a:gd name="T8" fmla="*/ 12 w 29"/>
                <a:gd name="T9" fmla="*/ 28 h 35"/>
                <a:gd name="T10" fmla="*/ 16 w 29"/>
                <a:gd name="T11" fmla="*/ 29 h 35"/>
                <a:gd name="T12" fmla="*/ 20 w 29"/>
                <a:gd name="T13" fmla="*/ 28 h 35"/>
                <a:gd name="T14" fmla="*/ 22 w 29"/>
                <a:gd name="T15" fmla="*/ 25 h 35"/>
                <a:gd name="T16" fmla="*/ 22 w 29"/>
                <a:gd name="T17" fmla="*/ 19 h 35"/>
                <a:gd name="T18" fmla="*/ 20 w 29"/>
                <a:gd name="T19" fmla="*/ 1 h 35"/>
                <a:gd name="T20" fmla="*/ 27 w 29"/>
                <a:gd name="T21" fmla="*/ 0 h 35"/>
                <a:gd name="T22" fmla="*/ 28 w 29"/>
                <a:gd name="T23" fmla="*/ 18 h 35"/>
                <a:gd name="T24" fmla="*/ 28 w 29"/>
                <a:gd name="T25" fmla="*/ 26 h 35"/>
                <a:gd name="T26" fmla="*/ 27 w 29"/>
                <a:gd name="T27" fmla="*/ 30 h 35"/>
                <a:gd name="T28" fmla="*/ 23 w 29"/>
                <a:gd name="T29" fmla="*/ 33 h 35"/>
                <a:gd name="T30" fmla="*/ 17 w 29"/>
                <a:gd name="T31" fmla="*/ 35 h 35"/>
                <a:gd name="T32" fmla="*/ 10 w 29"/>
                <a:gd name="T33" fmla="*/ 34 h 35"/>
                <a:gd name="T34" fmla="*/ 6 w 29"/>
                <a:gd name="T35" fmla="*/ 32 h 35"/>
                <a:gd name="T36" fmla="*/ 3 w 29"/>
                <a:gd name="T37" fmla="*/ 28 h 35"/>
                <a:gd name="T38" fmla="*/ 2 w 29"/>
                <a:gd name="T39" fmla="*/ 20 h 35"/>
                <a:gd name="T40" fmla="*/ 0 w 29"/>
                <a:gd name="T4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5">
                  <a:moveTo>
                    <a:pt x="0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3"/>
                    <a:pt x="9" y="25"/>
                    <a:pt x="9" y="25"/>
                  </a:cubicBezTo>
                  <a:cubicBezTo>
                    <a:pt x="10" y="27"/>
                    <a:pt x="11" y="28"/>
                    <a:pt x="12" y="28"/>
                  </a:cubicBezTo>
                  <a:cubicBezTo>
                    <a:pt x="13" y="29"/>
                    <a:pt x="14" y="29"/>
                    <a:pt x="16" y="29"/>
                  </a:cubicBezTo>
                  <a:cubicBezTo>
                    <a:pt x="18" y="29"/>
                    <a:pt x="19" y="29"/>
                    <a:pt x="20" y="28"/>
                  </a:cubicBezTo>
                  <a:cubicBezTo>
                    <a:pt x="21" y="27"/>
                    <a:pt x="22" y="26"/>
                    <a:pt x="22" y="25"/>
                  </a:cubicBezTo>
                  <a:cubicBezTo>
                    <a:pt x="22" y="24"/>
                    <a:pt x="22" y="22"/>
                    <a:pt x="2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22"/>
                    <a:pt x="29" y="24"/>
                    <a:pt x="28" y="26"/>
                  </a:cubicBezTo>
                  <a:cubicBezTo>
                    <a:pt x="28" y="28"/>
                    <a:pt x="28" y="29"/>
                    <a:pt x="27" y="30"/>
                  </a:cubicBezTo>
                  <a:cubicBezTo>
                    <a:pt x="26" y="32"/>
                    <a:pt x="25" y="33"/>
                    <a:pt x="23" y="33"/>
                  </a:cubicBezTo>
                  <a:cubicBezTo>
                    <a:pt x="22" y="34"/>
                    <a:pt x="20" y="35"/>
                    <a:pt x="17" y="35"/>
                  </a:cubicBezTo>
                  <a:cubicBezTo>
                    <a:pt x="14" y="35"/>
                    <a:pt x="11" y="35"/>
                    <a:pt x="10" y="34"/>
                  </a:cubicBezTo>
                  <a:cubicBezTo>
                    <a:pt x="8" y="34"/>
                    <a:pt x="7" y="33"/>
                    <a:pt x="6" y="32"/>
                  </a:cubicBezTo>
                  <a:cubicBezTo>
                    <a:pt x="5" y="31"/>
                    <a:pt x="4" y="30"/>
                    <a:pt x="3" y="28"/>
                  </a:cubicBezTo>
                  <a:cubicBezTo>
                    <a:pt x="3" y="27"/>
                    <a:pt x="2" y="24"/>
                    <a:pt x="2" y="2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41"/>
            <p:cNvSpPr/>
            <p:nvPr/>
          </p:nvSpPr>
          <p:spPr bwMode="auto">
            <a:xfrm>
              <a:off x="3814763" y="4216400"/>
              <a:ext cx="147638" cy="166688"/>
            </a:xfrm>
            <a:custGeom>
              <a:avLst/>
              <a:gdLst>
                <a:gd name="T0" fmla="*/ 24 w 93"/>
                <a:gd name="T1" fmla="*/ 105 h 105"/>
                <a:gd name="T2" fmla="*/ 0 w 93"/>
                <a:gd name="T3" fmla="*/ 19 h 105"/>
                <a:gd name="T4" fmla="*/ 18 w 93"/>
                <a:gd name="T5" fmla="*/ 16 h 105"/>
                <a:gd name="T6" fmla="*/ 69 w 93"/>
                <a:gd name="T7" fmla="*/ 62 h 105"/>
                <a:gd name="T8" fmla="*/ 53 w 93"/>
                <a:gd name="T9" fmla="*/ 6 h 105"/>
                <a:gd name="T10" fmla="*/ 69 w 93"/>
                <a:gd name="T11" fmla="*/ 0 h 105"/>
                <a:gd name="T12" fmla="*/ 93 w 93"/>
                <a:gd name="T13" fmla="*/ 86 h 105"/>
                <a:gd name="T14" fmla="*/ 75 w 93"/>
                <a:gd name="T15" fmla="*/ 91 h 105"/>
                <a:gd name="T16" fmla="*/ 24 w 93"/>
                <a:gd name="T17" fmla="*/ 43 h 105"/>
                <a:gd name="T18" fmla="*/ 40 w 93"/>
                <a:gd name="T19" fmla="*/ 99 h 105"/>
                <a:gd name="T20" fmla="*/ 24 w 93"/>
                <a:gd name="T2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05">
                  <a:moveTo>
                    <a:pt x="24" y="105"/>
                  </a:moveTo>
                  <a:lnTo>
                    <a:pt x="0" y="19"/>
                  </a:lnTo>
                  <a:lnTo>
                    <a:pt x="18" y="16"/>
                  </a:lnTo>
                  <a:lnTo>
                    <a:pt x="69" y="62"/>
                  </a:lnTo>
                  <a:lnTo>
                    <a:pt x="53" y="6"/>
                  </a:lnTo>
                  <a:lnTo>
                    <a:pt x="69" y="0"/>
                  </a:lnTo>
                  <a:lnTo>
                    <a:pt x="93" y="86"/>
                  </a:lnTo>
                  <a:lnTo>
                    <a:pt x="75" y="91"/>
                  </a:lnTo>
                  <a:lnTo>
                    <a:pt x="24" y="43"/>
                  </a:lnTo>
                  <a:lnTo>
                    <a:pt x="40" y="99"/>
                  </a:lnTo>
                  <a:lnTo>
                    <a:pt x="2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42"/>
            <p:cNvSpPr/>
            <p:nvPr/>
          </p:nvSpPr>
          <p:spPr bwMode="auto">
            <a:xfrm>
              <a:off x="3949700" y="4195763"/>
              <a:ext cx="80963" cy="139700"/>
            </a:xfrm>
            <a:custGeom>
              <a:avLst/>
              <a:gdLst>
                <a:gd name="T0" fmla="*/ 35 w 51"/>
                <a:gd name="T1" fmla="*/ 88 h 88"/>
                <a:gd name="T2" fmla="*/ 0 w 51"/>
                <a:gd name="T3" fmla="*/ 5 h 88"/>
                <a:gd name="T4" fmla="*/ 16 w 51"/>
                <a:gd name="T5" fmla="*/ 0 h 88"/>
                <a:gd name="T6" fmla="*/ 51 w 51"/>
                <a:gd name="T7" fmla="*/ 80 h 88"/>
                <a:gd name="T8" fmla="*/ 35 w 5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8">
                  <a:moveTo>
                    <a:pt x="35" y="88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51" y="80"/>
                  </a:lnTo>
                  <a:lnTo>
                    <a:pt x="35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43"/>
            <p:cNvSpPr/>
            <p:nvPr/>
          </p:nvSpPr>
          <p:spPr bwMode="auto">
            <a:xfrm>
              <a:off x="3987800" y="4127500"/>
              <a:ext cx="139700" cy="161925"/>
            </a:xfrm>
            <a:custGeom>
              <a:avLst/>
              <a:gdLst>
                <a:gd name="T0" fmla="*/ 72 w 88"/>
                <a:gd name="T1" fmla="*/ 102 h 102"/>
                <a:gd name="T2" fmla="*/ 0 w 88"/>
                <a:gd name="T3" fmla="*/ 40 h 102"/>
                <a:gd name="T4" fmla="*/ 19 w 88"/>
                <a:gd name="T5" fmla="*/ 32 h 102"/>
                <a:gd name="T6" fmla="*/ 70 w 88"/>
                <a:gd name="T7" fmla="*/ 78 h 102"/>
                <a:gd name="T8" fmla="*/ 56 w 88"/>
                <a:gd name="T9" fmla="*/ 11 h 102"/>
                <a:gd name="T10" fmla="*/ 72 w 88"/>
                <a:gd name="T11" fmla="*/ 0 h 102"/>
                <a:gd name="T12" fmla="*/ 88 w 88"/>
                <a:gd name="T13" fmla="*/ 94 h 102"/>
                <a:gd name="T14" fmla="*/ 72 w 88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2">
                  <a:moveTo>
                    <a:pt x="72" y="102"/>
                  </a:moveTo>
                  <a:lnTo>
                    <a:pt x="0" y="40"/>
                  </a:lnTo>
                  <a:lnTo>
                    <a:pt x="19" y="32"/>
                  </a:lnTo>
                  <a:lnTo>
                    <a:pt x="70" y="78"/>
                  </a:lnTo>
                  <a:lnTo>
                    <a:pt x="56" y="11"/>
                  </a:lnTo>
                  <a:lnTo>
                    <a:pt x="72" y="0"/>
                  </a:lnTo>
                  <a:lnTo>
                    <a:pt x="88" y="94"/>
                  </a:lnTo>
                  <a:lnTo>
                    <a:pt x="7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44"/>
            <p:cNvSpPr/>
            <p:nvPr/>
          </p:nvSpPr>
          <p:spPr bwMode="auto">
            <a:xfrm>
              <a:off x="4114800" y="4054475"/>
              <a:ext cx="169863" cy="174625"/>
            </a:xfrm>
            <a:custGeom>
              <a:avLst/>
              <a:gdLst>
                <a:gd name="T0" fmla="*/ 57 w 107"/>
                <a:gd name="T1" fmla="*/ 110 h 110"/>
                <a:gd name="T2" fmla="*/ 0 w 107"/>
                <a:gd name="T3" fmla="*/ 40 h 110"/>
                <a:gd name="T4" fmla="*/ 51 w 107"/>
                <a:gd name="T5" fmla="*/ 0 h 110"/>
                <a:gd name="T6" fmla="*/ 62 w 107"/>
                <a:gd name="T7" fmla="*/ 11 h 110"/>
                <a:gd name="T8" fmla="*/ 24 w 107"/>
                <a:gd name="T9" fmla="*/ 40 h 110"/>
                <a:gd name="T10" fmla="*/ 35 w 107"/>
                <a:gd name="T11" fmla="*/ 57 h 110"/>
                <a:gd name="T12" fmla="*/ 70 w 107"/>
                <a:gd name="T13" fmla="*/ 30 h 110"/>
                <a:gd name="T14" fmla="*/ 81 w 107"/>
                <a:gd name="T15" fmla="*/ 40 h 110"/>
                <a:gd name="T16" fmla="*/ 46 w 107"/>
                <a:gd name="T17" fmla="*/ 67 h 110"/>
                <a:gd name="T18" fmla="*/ 59 w 107"/>
                <a:gd name="T19" fmla="*/ 86 h 110"/>
                <a:gd name="T20" fmla="*/ 99 w 107"/>
                <a:gd name="T21" fmla="*/ 57 h 110"/>
                <a:gd name="T22" fmla="*/ 107 w 107"/>
                <a:gd name="T23" fmla="*/ 67 h 110"/>
                <a:gd name="T24" fmla="*/ 57 w 107"/>
                <a:gd name="T2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0">
                  <a:moveTo>
                    <a:pt x="57" y="110"/>
                  </a:moveTo>
                  <a:lnTo>
                    <a:pt x="0" y="40"/>
                  </a:lnTo>
                  <a:lnTo>
                    <a:pt x="51" y="0"/>
                  </a:lnTo>
                  <a:lnTo>
                    <a:pt x="62" y="11"/>
                  </a:lnTo>
                  <a:lnTo>
                    <a:pt x="24" y="40"/>
                  </a:lnTo>
                  <a:lnTo>
                    <a:pt x="35" y="57"/>
                  </a:lnTo>
                  <a:lnTo>
                    <a:pt x="70" y="30"/>
                  </a:lnTo>
                  <a:lnTo>
                    <a:pt x="81" y="40"/>
                  </a:lnTo>
                  <a:lnTo>
                    <a:pt x="46" y="67"/>
                  </a:lnTo>
                  <a:lnTo>
                    <a:pt x="59" y="86"/>
                  </a:lnTo>
                  <a:lnTo>
                    <a:pt x="99" y="57"/>
                  </a:lnTo>
                  <a:lnTo>
                    <a:pt x="107" y="67"/>
                  </a:lnTo>
                  <a:lnTo>
                    <a:pt x="5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45"/>
            <p:cNvSpPr>
              <a:spLocks noEditPoints="1"/>
            </p:cNvSpPr>
            <p:nvPr/>
          </p:nvSpPr>
          <p:spPr bwMode="auto">
            <a:xfrm>
              <a:off x="4217988" y="3965575"/>
              <a:ext cx="185738" cy="166688"/>
            </a:xfrm>
            <a:custGeom>
              <a:avLst/>
              <a:gdLst>
                <a:gd name="T0" fmla="*/ 8 w 44"/>
                <a:gd name="T1" fmla="*/ 16 h 39"/>
                <a:gd name="T2" fmla="*/ 12 w 44"/>
                <a:gd name="T3" fmla="*/ 12 h 39"/>
                <a:gd name="T4" fmla="*/ 15 w 44"/>
                <a:gd name="T5" fmla="*/ 8 h 39"/>
                <a:gd name="T6" fmla="*/ 18 w 44"/>
                <a:gd name="T7" fmla="*/ 7 h 39"/>
                <a:gd name="T8" fmla="*/ 21 w 44"/>
                <a:gd name="T9" fmla="*/ 9 h 39"/>
                <a:gd name="T10" fmla="*/ 22 w 44"/>
                <a:gd name="T11" fmla="*/ 11 h 39"/>
                <a:gd name="T12" fmla="*/ 22 w 44"/>
                <a:gd name="T13" fmla="*/ 13 h 39"/>
                <a:gd name="T14" fmla="*/ 18 w 44"/>
                <a:gd name="T15" fmla="*/ 18 h 39"/>
                <a:gd name="T16" fmla="*/ 15 w 44"/>
                <a:gd name="T17" fmla="*/ 21 h 39"/>
                <a:gd name="T18" fmla="*/ 8 w 44"/>
                <a:gd name="T19" fmla="*/ 16 h 39"/>
                <a:gd name="T20" fmla="*/ 29 w 44"/>
                <a:gd name="T21" fmla="*/ 34 h 39"/>
                <a:gd name="T22" fmla="*/ 19 w 44"/>
                <a:gd name="T23" fmla="*/ 25 h 39"/>
                <a:gd name="T24" fmla="*/ 19 w 44"/>
                <a:gd name="T25" fmla="*/ 24 h 39"/>
                <a:gd name="T26" fmla="*/ 22 w 44"/>
                <a:gd name="T27" fmla="*/ 22 h 39"/>
                <a:gd name="T28" fmla="*/ 24 w 44"/>
                <a:gd name="T29" fmla="*/ 21 h 39"/>
                <a:gd name="T30" fmla="*/ 30 w 44"/>
                <a:gd name="T31" fmla="*/ 22 h 39"/>
                <a:gd name="T32" fmla="*/ 39 w 44"/>
                <a:gd name="T33" fmla="*/ 23 h 39"/>
                <a:gd name="T34" fmla="*/ 44 w 44"/>
                <a:gd name="T35" fmla="*/ 17 h 39"/>
                <a:gd name="T36" fmla="*/ 37 w 44"/>
                <a:gd name="T37" fmla="*/ 16 h 39"/>
                <a:gd name="T38" fmla="*/ 30 w 44"/>
                <a:gd name="T39" fmla="*/ 15 h 39"/>
                <a:gd name="T40" fmla="*/ 26 w 44"/>
                <a:gd name="T41" fmla="*/ 16 h 39"/>
                <a:gd name="T42" fmla="*/ 28 w 44"/>
                <a:gd name="T43" fmla="*/ 9 h 39"/>
                <a:gd name="T44" fmla="*/ 25 w 44"/>
                <a:gd name="T45" fmla="*/ 3 h 39"/>
                <a:gd name="T46" fmla="*/ 20 w 44"/>
                <a:gd name="T47" fmla="*/ 1 h 39"/>
                <a:gd name="T48" fmla="*/ 15 w 44"/>
                <a:gd name="T49" fmla="*/ 1 h 39"/>
                <a:gd name="T50" fmla="*/ 9 w 44"/>
                <a:gd name="T51" fmla="*/ 6 h 39"/>
                <a:gd name="T52" fmla="*/ 0 w 44"/>
                <a:gd name="T53" fmla="*/ 17 h 39"/>
                <a:gd name="T54" fmla="*/ 24 w 44"/>
                <a:gd name="T55" fmla="*/ 39 h 39"/>
                <a:gd name="T56" fmla="*/ 29 w 44"/>
                <a:gd name="T5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9">
                  <a:moveTo>
                    <a:pt x="8" y="16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9" y="7"/>
                    <a:pt x="20" y="8"/>
                    <a:pt x="21" y="9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1" y="14"/>
                    <a:pt x="20" y="15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8" y="16"/>
                  </a:lnTo>
                  <a:close/>
                  <a:moveTo>
                    <a:pt x="29" y="34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3" y="21"/>
                    <a:pt x="24" y="21"/>
                  </a:cubicBezTo>
                  <a:cubicBezTo>
                    <a:pt x="25" y="21"/>
                    <a:pt x="27" y="21"/>
                    <a:pt x="3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4" y="15"/>
                    <a:pt x="32" y="15"/>
                    <a:pt x="30" y="15"/>
                  </a:cubicBezTo>
                  <a:cubicBezTo>
                    <a:pt x="29" y="15"/>
                    <a:pt x="27" y="15"/>
                    <a:pt x="26" y="16"/>
                  </a:cubicBezTo>
                  <a:cubicBezTo>
                    <a:pt x="27" y="13"/>
                    <a:pt x="28" y="11"/>
                    <a:pt x="28" y="9"/>
                  </a:cubicBezTo>
                  <a:cubicBezTo>
                    <a:pt x="28" y="7"/>
                    <a:pt x="27" y="5"/>
                    <a:pt x="25" y="3"/>
                  </a:cubicBezTo>
                  <a:cubicBezTo>
                    <a:pt x="23" y="2"/>
                    <a:pt x="22" y="1"/>
                    <a:pt x="20" y="1"/>
                  </a:cubicBezTo>
                  <a:cubicBezTo>
                    <a:pt x="18" y="0"/>
                    <a:pt x="17" y="1"/>
                    <a:pt x="15" y="1"/>
                  </a:cubicBezTo>
                  <a:cubicBezTo>
                    <a:pt x="14" y="2"/>
                    <a:pt x="12" y="4"/>
                    <a:pt x="9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2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46"/>
            <p:cNvSpPr/>
            <p:nvPr/>
          </p:nvSpPr>
          <p:spPr bwMode="auto">
            <a:xfrm>
              <a:off x="4319588" y="3859213"/>
              <a:ext cx="152400" cy="136525"/>
            </a:xfrm>
            <a:custGeom>
              <a:avLst/>
              <a:gdLst>
                <a:gd name="T0" fmla="*/ 15 w 36"/>
                <a:gd name="T1" fmla="*/ 30 h 32"/>
                <a:gd name="T2" fmla="*/ 18 w 36"/>
                <a:gd name="T3" fmla="*/ 25 h 32"/>
                <a:gd name="T4" fmla="*/ 24 w 36"/>
                <a:gd name="T5" fmla="*/ 25 h 32"/>
                <a:gd name="T6" fmla="*/ 28 w 36"/>
                <a:gd name="T7" fmla="*/ 22 h 32"/>
                <a:gd name="T8" fmla="*/ 29 w 36"/>
                <a:gd name="T9" fmla="*/ 17 h 32"/>
                <a:gd name="T10" fmla="*/ 27 w 36"/>
                <a:gd name="T11" fmla="*/ 14 h 32"/>
                <a:gd name="T12" fmla="*/ 25 w 36"/>
                <a:gd name="T13" fmla="*/ 14 h 32"/>
                <a:gd name="T14" fmla="*/ 23 w 36"/>
                <a:gd name="T15" fmla="*/ 15 h 32"/>
                <a:gd name="T16" fmla="*/ 19 w 36"/>
                <a:gd name="T17" fmla="*/ 19 h 32"/>
                <a:gd name="T18" fmla="*/ 12 w 36"/>
                <a:gd name="T19" fmla="*/ 23 h 32"/>
                <a:gd name="T20" fmla="*/ 4 w 36"/>
                <a:gd name="T21" fmla="*/ 22 h 32"/>
                <a:gd name="T22" fmla="*/ 1 w 36"/>
                <a:gd name="T23" fmla="*/ 18 h 32"/>
                <a:gd name="T24" fmla="*/ 1 w 36"/>
                <a:gd name="T25" fmla="*/ 13 h 32"/>
                <a:gd name="T26" fmla="*/ 3 w 36"/>
                <a:gd name="T27" fmla="*/ 7 h 32"/>
                <a:gd name="T28" fmla="*/ 11 w 36"/>
                <a:gd name="T29" fmla="*/ 1 h 32"/>
                <a:gd name="T30" fmla="*/ 19 w 36"/>
                <a:gd name="T31" fmla="*/ 2 h 32"/>
                <a:gd name="T32" fmla="*/ 15 w 36"/>
                <a:gd name="T33" fmla="*/ 8 h 32"/>
                <a:gd name="T34" fmla="*/ 11 w 36"/>
                <a:gd name="T35" fmla="*/ 7 h 32"/>
                <a:gd name="T36" fmla="*/ 8 w 36"/>
                <a:gd name="T37" fmla="*/ 10 h 32"/>
                <a:gd name="T38" fmla="*/ 7 w 36"/>
                <a:gd name="T39" fmla="*/ 14 h 32"/>
                <a:gd name="T40" fmla="*/ 8 w 36"/>
                <a:gd name="T41" fmla="*/ 16 h 32"/>
                <a:gd name="T42" fmla="*/ 10 w 36"/>
                <a:gd name="T43" fmla="*/ 17 h 32"/>
                <a:gd name="T44" fmla="*/ 15 w 36"/>
                <a:gd name="T45" fmla="*/ 13 h 32"/>
                <a:gd name="T46" fmla="*/ 21 w 36"/>
                <a:gd name="T47" fmla="*/ 8 h 32"/>
                <a:gd name="T48" fmla="*/ 26 w 36"/>
                <a:gd name="T49" fmla="*/ 7 h 32"/>
                <a:gd name="T50" fmla="*/ 31 w 36"/>
                <a:gd name="T51" fmla="*/ 9 h 32"/>
                <a:gd name="T52" fmla="*/ 35 w 36"/>
                <a:gd name="T53" fmla="*/ 13 h 32"/>
                <a:gd name="T54" fmla="*/ 35 w 36"/>
                <a:gd name="T55" fmla="*/ 19 h 32"/>
                <a:gd name="T56" fmla="*/ 32 w 36"/>
                <a:gd name="T57" fmla="*/ 25 h 32"/>
                <a:gd name="T58" fmla="*/ 25 w 36"/>
                <a:gd name="T59" fmla="*/ 32 h 32"/>
                <a:gd name="T60" fmla="*/ 15 w 36"/>
                <a:gd name="T6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32">
                  <a:moveTo>
                    <a:pt x="15" y="30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20" y="26"/>
                    <a:pt x="22" y="26"/>
                    <a:pt x="24" y="25"/>
                  </a:cubicBezTo>
                  <a:cubicBezTo>
                    <a:pt x="25" y="25"/>
                    <a:pt x="26" y="24"/>
                    <a:pt x="28" y="22"/>
                  </a:cubicBezTo>
                  <a:cubicBezTo>
                    <a:pt x="29" y="20"/>
                    <a:pt x="29" y="19"/>
                    <a:pt x="29" y="17"/>
                  </a:cubicBezTo>
                  <a:cubicBezTo>
                    <a:pt x="29" y="16"/>
                    <a:pt x="28" y="15"/>
                    <a:pt x="27" y="14"/>
                  </a:cubicBezTo>
                  <a:cubicBezTo>
                    <a:pt x="27" y="14"/>
                    <a:pt x="26" y="14"/>
                    <a:pt x="25" y="14"/>
                  </a:cubicBezTo>
                  <a:cubicBezTo>
                    <a:pt x="25" y="14"/>
                    <a:pt x="24" y="14"/>
                    <a:pt x="23" y="15"/>
                  </a:cubicBezTo>
                  <a:cubicBezTo>
                    <a:pt x="22" y="15"/>
                    <a:pt x="21" y="17"/>
                    <a:pt x="19" y="19"/>
                  </a:cubicBezTo>
                  <a:cubicBezTo>
                    <a:pt x="16" y="21"/>
                    <a:pt x="14" y="22"/>
                    <a:pt x="12" y="23"/>
                  </a:cubicBezTo>
                  <a:cubicBezTo>
                    <a:pt x="9" y="24"/>
                    <a:pt x="7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1" y="13"/>
                  </a:cubicBezTo>
                  <a:cubicBezTo>
                    <a:pt x="1" y="11"/>
                    <a:pt x="2" y="9"/>
                    <a:pt x="3" y="7"/>
                  </a:cubicBezTo>
                  <a:cubicBezTo>
                    <a:pt x="6" y="3"/>
                    <a:pt x="8" y="1"/>
                    <a:pt x="11" y="1"/>
                  </a:cubicBezTo>
                  <a:cubicBezTo>
                    <a:pt x="14" y="0"/>
                    <a:pt x="16" y="0"/>
                    <a:pt x="19" y="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7"/>
                    <a:pt x="12" y="7"/>
                    <a:pt x="11" y="7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7" y="11"/>
                    <a:pt x="6" y="13"/>
                    <a:pt x="7" y="14"/>
                  </a:cubicBezTo>
                  <a:cubicBezTo>
                    <a:pt x="7" y="15"/>
                    <a:pt x="7" y="16"/>
                    <a:pt x="8" y="16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1" y="16"/>
                    <a:pt x="13" y="15"/>
                    <a:pt x="15" y="13"/>
                  </a:cubicBezTo>
                  <a:cubicBezTo>
                    <a:pt x="18" y="10"/>
                    <a:pt x="20" y="9"/>
                    <a:pt x="21" y="8"/>
                  </a:cubicBezTo>
                  <a:cubicBezTo>
                    <a:pt x="23" y="7"/>
                    <a:pt x="24" y="7"/>
                    <a:pt x="26" y="7"/>
                  </a:cubicBezTo>
                  <a:cubicBezTo>
                    <a:pt x="28" y="7"/>
                    <a:pt x="29" y="8"/>
                    <a:pt x="31" y="9"/>
                  </a:cubicBezTo>
                  <a:cubicBezTo>
                    <a:pt x="33" y="10"/>
                    <a:pt x="34" y="11"/>
                    <a:pt x="35" y="13"/>
                  </a:cubicBezTo>
                  <a:cubicBezTo>
                    <a:pt x="35" y="15"/>
                    <a:pt x="36" y="17"/>
                    <a:pt x="35" y="19"/>
                  </a:cubicBezTo>
                  <a:cubicBezTo>
                    <a:pt x="35" y="21"/>
                    <a:pt x="34" y="23"/>
                    <a:pt x="32" y="25"/>
                  </a:cubicBezTo>
                  <a:cubicBezTo>
                    <a:pt x="30" y="29"/>
                    <a:pt x="27" y="31"/>
                    <a:pt x="25" y="32"/>
                  </a:cubicBezTo>
                  <a:cubicBezTo>
                    <a:pt x="22" y="32"/>
                    <a:pt x="19" y="32"/>
                    <a:pt x="1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47"/>
            <p:cNvSpPr/>
            <p:nvPr/>
          </p:nvSpPr>
          <p:spPr bwMode="auto">
            <a:xfrm>
              <a:off x="4373563" y="3795713"/>
              <a:ext cx="141288" cy="84138"/>
            </a:xfrm>
            <a:custGeom>
              <a:avLst/>
              <a:gdLst>
                <a:gd name="T0" fmla="*/ 81 w 89"/>
                <a:gd name="T1" fmla="*/ 53 h 53"/>
                <a:gd name="T2" fmla="*/ 0 w 89"/>
                <a:gd name="T3" fmla="*/ 16 h 53"/>
                <a:gd name="T4" fmla="*/ 8 w 89"/>
                <a:gd name="T5" fmla="*/ 0 h 53"/>
                <a:gd name="T6" fmla="*/ 89 w 89"/>
                <a:gd name="T7" fmla="*/ 37 h 53"/>
                <a:gd name="T8" fmla="*/ 81 w 89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3">
                  <a:moveTo>
                    <a:pt x="81" y="53"/>
                  </a:moveTo>
                  <a:lnTo>
                    <a:pt x="0" y="16"/>
                  </a:lnTo>
                  <a:lnTo>
                    <a:pt x="8" y="0"/>
                  </a:lnTo>
                  <a:lnTo>
                    <a:pt x="89" y="37"/>
                  </a:lnTo>
                  <a:lnTo>
                    <a:pt x="8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48"/>
            <p:cNvSpPr/>
            <p:nvPr/>
          </p:nvSpPr>
          <p:spPr bwMode="auto">
            <a:xfrm>
              <a:off x="4395788" y="3676650"/>
              <a:ext cx="157163" cy="109538"/>
            </a:xfrm>
            <a:custGeom>
              <a:avLst/>
              <a:gdLst>
                <a:gd name="T0" fmla="*/ 93 w 99"/>
                <a:gd name="T1" fmla="*/ 69 h 69"/>
                <a:gd name="T2" fmla="*/ 24 w 99"/>
                <a:gd name="T3" fmla="*/ 45 h 69"/>
                <a:gd name="T4" fmla="*/ 16 w 99"/>
                <a:gd name="T5" fmla="*/ 69 h 69"/>
                <a:gd name="T6" fmla="*/ 0 w 99"/>
                <a:gd name="T7" fmla="*/ 64 h 69"/>
                <a:gd name="T8" fmla="*/ 24 w 99"/>
                <a:gd name="T9" fmla="*/ 0 h 69"/>
                <a:gd name="T10" fmla="*/ 37 w 99"/>
                <a:gd name="T11" fmla="*/ 5 h 69"/>
                <a:gd name="T12" fmla="*/ 29 w 99"/>
                <a:gd name="T13" fmla="*/ 29 h 69"/>
                <a:gd name="T14" fmla="*/ 99 w 99"/>
                <a:gd name="T15" fmla="*/ 53 h 69"/>
                <a:gd name="T16" fmla="*/ 93 w 9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69">
                  <a:moveTo>
                    <a:pt x="93" y="69"/>
                  </a:moveTo>
                  <a:lnTo>
                    <a:pt x="24" y="45"/>
                  </a:lnTo>
                  <a:lnTo>
                    <a:pt x="16" y="69"/>
                  </a:lnTo>
                  <a:lnTo>
                    <a:pt x="0" y="64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29" y="29"/>
                  </a:lnTo>
                  <a:lnTo>
                    <a:pt x="99" y="53"/>
                  </a:ln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49"/>
            <p:cNvSpPr/>
            <p:nvPr/>
          </p:nvSpPr>
          <p:spPr bwMode="auto">
            <a:xfrm>
              <a:off x="4437063" y="3543300"/>
              <a:ext cx="153988" cy="128588"/>
            </a:xfrm>
            <a:custGeom>
              <a:avLst/>
              <a:gdLst>
                <a:gd name="T0" fmla="*/ 91 w 97"/>
                <a:gd name="T1" fmla="*/ 65 h 81"/>
                <a:gd name="T2" fmla="*/ 57 w 97"/>
                <a:gd name="T3" fmla="*/ 59 h 81"/>
                <a:gd name="T4" fmla="*/ 0 w 97"/>
                <a:gd name="T5" fmla="*/ 81 h 81"/>
                <a:gd name="T6" fmla="*/ 3 w 97"/>
                <a:gd name="T7" fmla="*/ 59 h 81"/>
                <a:gd name="T8" fmla="*/ 41 w 97"/>
                <a:gd name="T9" fmla="*/ 46 h 81"/>
                <a:gd name="T10" fmla="*/ 11 w 97"/>
                <a:gd name="T11" fmla="*/ 19 h 81"/>
                <a:gd name="T12" fmla="*/ 14 w 97"/>
                <a:gd name="T13" fmla="*/ 0 h 81"/>
                <a:gd name="T14" fmla="*/ 59 w 97"/>
                <a:gd name="T15" fmla="*/ 41 h 81"/>
                <a:gd name="T16" fmla="*/ 97 w 97"/>
                <a:gd name="T17" fmla="*/ 49 h 81"/>
                <a:gd name="T18" fmla="*/ 91 w 97"/>
                <a:gd name="T19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1">
                  <a:moveTo>
                    <a:pt x="91" y="65"/>
                  </a:moveTo>
                  <a:lnTo>
                    <a:pt x="57" y="59"/>
                  </a:lnTo>
                  <a:lnTo>
                    <a:pt x="0" y="81"/>
                  </a:lnTo>
                  <a:lnTo>
                    <a:pt x="3" y="59"/>
                  </a:lnTo>
                  <a:lnTo>
                    <a:pt x="41" y="46"/>
                  </a:lnTo>
                  <a:lnTo>
                    <a:pt x="11" y="19"/>
                  </a:lnTo>
                  <a:lnTo>
                    <a:pt x="14" y="0"/>
                  </a:lnTo>
                  <a:lnTo>
                    <a:pt x="59" y="41"/>
                  </a:lnTo>
                  <a:lnTo>
                    <a:pt x="97" y="49"/>
                  </a:lnTo>
                  <a:lnTo>
                    <a:pt x="9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50"/>
            <p:cNvSpPr>
              <a:spLocks noEditPoints="1"/>
            </p:cNvSpPr>
            <p:nvPr/>
          </p:nvSpPr>
          <p:spPr bwMode="auto">
            <a:xfrm>
              <a:off x="2901950" y="2687638"/>
              <a:ext cx="1484313" cy="1490663"/>
            </a:xfrm>
            <a:custGeom>
              <a:avLst/>
              <a:gdLst>
                <a:gd name="T0" fmla="*/ 175 w 350"/>
                <a:gd name="T1" fmla="*/ 0 h 350"/>
                <a:gd name="T2" fmla="*/ 0 w 350"/>
                <a:gd name="T3" fmla="*/ 175 h 350"/>
                <a:gd name="T4" fmla="*/ 175 w 350"/>
                <a:gd name="T5" fmla="*/ 350 h 350"/>
                <a:gd name="T6" fmla="*/ 350 w 350"/>
                <a:gd name="T7" fmla="*/ 175 h 350"/>
                <a:gd name="T8" fmla="*/ 175 w 350"/>
                <a:gd name="T9" fmla="*/ 0 h 350"/>
                <a:gd name="T10" fmla="*/ 175 w 350"/>
                <a:gd name="T11" fmla="*/ 7 h 350"/>
                <a:gd name="T12" fmla="*/ 343 w 350"/>
                <a:gd name="T13" fmla="*/ 175 h 350"/>
                <a:gd name="T14" fmla="*/ 325 w 350"/>
                <a:gd name="T15" fmla="*/ 250 h 350"/>
                <a:gd name="T16" fmla="*/ 25 w 350"/>
                <a:gd name="T17" fmla="*/ 250 h 350"/>
                <a:gd name="T18" fmla="*/ 25 w 350"/>
                <a:gd name="T19" fmla="*/ 250 h 350"/>
                <a:gd name="T20" fmla="*/ 7 w 350"/>
                <a:gd name="T21" fmla="*/ 175 h 350"/>
                <a:gd name="T22" fmla="*/ 175 w 350"/>
                <a:gd name="T23" fmla="*/ 7 h 350"/>
                <a:gd name="T24" fmla="*/ 175 w 350"/>
                <a:gd name="T25" fmla="*/ 343 h 350"/>
                <a:gd name="T26" fmla="*/ 29 w 350"/>
                <a:gd name="T27" fmla="*/ 259 h 350"/>
                <a:gd name="T28" fmla="*/ 321 w 350"/>
                <a:gd name="T29" fmla="*/ 259 h 350"/>
                <a:gd name="T30" fmla="*/ 175 w 350"/>
                <a:gd name="T31" fmla="*/ 3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50">
                  <a:moveTo>
                    <a:pt x="175" y="0"/>
                  </a:moveTo>
                  <a:cubicBezTo>
                    <a:pt x="78" y="0"/>
                    <a:pt x="0" y="78"/>
                    <a:pt x="0" y="175"/>
                  </a:cubicBezTo>
                  <a:cubicBezTo>
                    <a:pt x="0" y="271"/>
                    <a:pt x="78" y="350"/>
                    <a:pt x="175" y="350"/>
                  </a:cubicBezTo>
                  <a:cubicBezTo>
                    <a:pt x="272" y="350"/>
                    <a:pt x="350" y="271"/>
                    <a:pt x="350" y="175"/>
                  </a:cubicBezTo>
                  <a:cubicBezTo>
                    <a:pt x="350" y="78"/>
                    <a:pt x="272" y="0"/>
                    <a:pt x="175" y="0"/>
                  </a:cubicBezTo>
                  <a:close/>
                  <a:moveTo>
                    <a:pt x="175" y="7"/>
                  </a:moveTo>
                  <a:cubicBezTo>
                    <a:pt x="268" y="7"/>
                    <a:pt x="343" y="82"/>
                    <a:pt x="343" y="175"/>
                  </a:cubicBezTo>
                  <a:cubicBezTo>
                    <a:pt x="343" y="202"/>
                    <a:pt x="337" y="228"/>
                    <a:pt x="3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13" y="228"/>
                    <a:pt x="7" y="202"/>
                    <a:pt x="7" y="175"/>
                  </a:cubicBezTo>
                  <a:cubicBezTo>
                    <a:pt x="7" y="82"/>
                    <a:pt x="82" y="7"/>
                    <a:pt x="175" y="7"/>
                  </a:cubicBezTo>
                  <a:close/>
                  <a:moveTo>
                    <a:pt x="175" y="343"/>
                  </a:moveTo>
                  <a:cubicBezTo>
                    <a:pt x="113" y="343"/>
                    <a:pt x="58" y="309"/>
                    <a:pt x="29" y="259"/>
                  </a:cubicBezTo>
                  <a:cubicBezTo>
                    <a:pt x="321" y="259"/>
                    <a:pt x="321" y="259"/>
                    <a:pt x="321" y="259"/>
                  </a:cubicBezTo>
                  <a:cubicBezTo>
                    <a:pt x="292" y="309"/>
                    <a:pt x="237" y="343"/>
                    <a:pt x="175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51"/>
            <p:cNvSpPr>
              <a:spLocks noEditPoints="1"/>
            </p:cNvSpPr>
            <p:nvPr/>
          </p:nvSpPr>
          <p:spPr bwMode="auto">
            <a:xfrm>
              <a:off x="3000375" y="2778125"/>
              <a:ext cx="1289050" cy="965200"/>
            </a:xfrm>
            <a:custGeom>
              <a:avLst/>
              <a:gdLst>
                <a:gd name="T0" fmla="*/ 256 w 304"/>
                <a:gd name="T1" fmla="*/ 187 h 227"/>
                <a:gd name="T2" fmla="*/ 171 w 304"/>
                <a:gd name="T3" fmla="*/ 200 h 227"/>
                <a:gd name="T4" fmla="*/ 203 w 304"/>
                <a:gd name="T5" fmla="*/ 152 h 227"/>
                <a:gd name="T6" fmla="*/ 232 w 304"/>
                <a:gd name="T7" fmla="*/ 167 h 227"/>
                <a:gd name="T8" fmla="*/ 252 w 304"/>
                <a:gd name="T9" fmla="*/ 152 h 227"/>
                <a:gd name="T10" fmla="*/ 281 w 304"/>
                <a:gd name="T11" fmla="*/ 167 h 227"/>
                <a:gd name="T12" fmla="*/ 294 w 304"/>
                <a:gd name="T13" fmla="*/ 152 h 227"/>
                <a:gd name="T14" fmla="*/ 263 w 304"/>
                <a:gd name="T15" fmla="*/ 131 h 227"/>
                <a:gd name="T16" fmla="*/ 194 w 304"/>
                <a:gd name="T17" fmla="*/ 86 h 227"/>
                <a:gd name="T18" fmla="*/ 110 w 304"/>
                <a:gd name="T19" fmla="*/ 86 h 227"/>
                <a:gd name="T20" fmla="*/ 49 w 304"/>
                <a:gd name="T21" fmla="*/ 116 h 227"/>
                <a:gd name="T22" fmla="*/ 10 w 304"/>
                <a:gd name="T23" fmla="*/ 137 h 227"/>
                <a:gd name="T24" fmla="*/ 26 w 304"/>
                <a:gd name="T25" fmla="*/ 163 h 227"/>
                <a:gd name="T26" fmla="*/ 60 w 304"/>
                <a:gd name="T27" fmla="*/ 136 h 227"/>
                <a:gd name="T28" fmla="*/ 75 w 304"/>
                <a:gd name="T29" fmla="*/ 163 h 227"/>
                <a:gd name="T30" fmla="*/ 109 w 304"/>
                <a:gd name="T31" fmla="*/ 135 h 227"/>
                <a:gd name="T32" fmla="*/ 131 w 304"/>
                <a:gd name="T33" fmla="*/ 151 h 227"/>
                <a:gd name="T34" fmla="*/ 134 w 304"/>
                <a:gd name="T35" fmla="*/ 200 h 227"/>
                <a:gd name="T36" fmla="*/ 48 w 304"/>
                <a:gd name="T37" fmla="*/ 187 h 227"/>
                <a:gd name="T38" fmla="*/ 0 w 304"/>
                <a:gd name="T39" fmla="*/ 204 h 227"/>
                <a:gd name="T40" fmla="*/ 106 w 304"/>
                <a:gd name="T41" fmla="*/ 206 h 227"/>
                <a:gd name="T42" fmla="*/ 199 w 304"/>
                <a:gd name="T43" fmla="*/ 206 h 227"/>
                <a:gd name="T44" fmla="*/ 304 w 304"/>
                <a:gd name="T45" fmla="*/ 204 h 227"/>
                <a:gd name="T46" fmla="*/ 220 w 304"/>
                <a:gd name="T47" fmla="*/ 86 h 227"/>
                <a:gd name="T48" fmla="*/ 216 w 304"/>
                <a:gd name="T49" fmla="*/ 133 h 227"/>
                <a:gd name="T50" fmla="*/ 220 w 304"/>
                <a:gd name="T51" fmla="*/ 86 h 227"/>
                <a:gd name="T52" fmla="*/ 71 w 304"/>
                <a:gd name="T53" fmla="*/ 115 h 227"/>
                <a:gd name="T54" fmla="*/ 101 w 304"/>
                <a:gd name="T55" fmla="*/ 104 h 227"/>
                <a:gd name="T56" fmla="*/ 160 w 304"/>
                <a:gd name="T57" fmla="*/ 118 h 227"/>
                <a:gd name="T58" fmla="*/ 147 w 304"/>
                <a:gd name="T59" fmla="*/ 92 h 227"/>
                <a:gd name="T60" fmla="*/ 117 w 304"/>
                <a:gd name="T61" fmla="*/ 117 h 227"/>
                <a:gd name="T62" fmla="*/ 194 w 304"/>
                <a:gd name="T63" fmla="*/ 134 h 227"/>
                <a:gd name="T64" fmla="*/ 175 w 304"/>
                <a:gd name="T65" fmla="*/ 1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227">
                  <a:moveTo>
                    <a:pt x="299" y="190"/>
                  </a:moveTo>
                  <a:cubicBezTo>
                    <a:pt x="275" y="209"/>
                    <a:pt x="256" y="187"/>
                    <a:pt x="256" y="187"/>
                  </a:cubicBezTo>
                  <a:cubicBezTo>
                    <a:pt x="225" y="217"/>
                    <a:pt x="199" y="189"/>
                    <a:pt x="199" y="189"/>
                  </a:cubicBezTo>
                  <a:cubicBezTo>
                    <a:pt x="180" y="203"/>
                    <a:pt x="171" y="200"/>
                    <a:pt x="171" y="200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10" y="167"/>
                    <a:pt x="210" y="167"/>
                    <a:pt x="210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25" y="152"/>
                    <a:pt x="225" y="152"/>
                    <a:pt x="225" y="152"/>
                  </a:cubicBezTo>
                  <a:cubicBezTo>
                    <a:pt x="252" y="152"/>
                    <a:pt x="252" y="152"/>
                    <a:pt x="252" y="152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81" y="167"/>
                    <a:pt x="281" y="167"/>
                    <a:pt x="281" y="167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94" y="152"/>
                    <a:pt x="294" y="152"/>
                    <a:pt x="294" y="152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63" y="131"/>
                    <a:pt x="263" y="131"/>
                    <a:pt x="263" y="131"/>
                  </a:cubicBezTo>
                  <a:cubicBezTo>
                    <a:pt x="225" y="54"/>
                    <a:pt x="225" y="54"/>
                    <a:pt x="225" y="54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37"/>
                    <a:pt x="10" y="137"/>
                    <a:pt x="10" y="137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4" y="200"/>
                    <a:pt x="134" y="200"/>
                    <a:pt x="134" y="200"/>
                  </a:cubicBezTo>
                  <a:cubicBezTo>
                    <a:pt x="123" y="202"/>
                    <a:pt x="106" y="188"/>
                    <a:pt x="106" y="188"/>
                  </a:cubicBezTo>
                  <a:cubicBezTo>
                    <a:pt x="75" y="217"/>
                    <a:pt x="48" y="187"/>
                    <a:pt x="48" y="187"/>
                  </a:cubicBezTo>
                  <a:cubicBezTo>
                    <a:pt x="28" y="209"/>
                    <a:pt x="5" y="191"/>
                    <a:pt x="5" y="191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25" y="220"/>
                    <a:pt x="48" y="205"/>
                    <a:pt x="48" y="205"/>
                  </a:cubicBezTo>
                  <a:cubicBezTo>
                    <a:pt x="81" y="226"/>
                    <a:pt x="106" y="206"/>
                    <a:pt x="106" y="206"/>
                  </a:cubicBezTo>
                  <a:cubicBezTo>
                    <a:pt x="138" y="227"/>
                    <a:pt x="152" y="207"/>
                    <a:pt x="152" y="207"/>
                  </a:cubicBezTo>
                  <a:cubicBezTo>
                    <a:pt x="173" y="226"/>
                    <a:pt x="199" y="206"/>
                    <a:pt x="199" y="206"/>
                  </a:cubicBezTo>
                  <a:cubicBezTo>
                    <a:pt x="225" y="226"/>
                    <a:pt x="255" y="205"/>
                    <a:pt x="255" y="205"/>
                  </a:cubicBezTo>
                  <a:cubicBezTo>
                    <a:pt x="281" y="221"/>
                    <a:pt x="304" y="204"/>
                    <a:pt x="304" y="204"/>
                  </a:cubicBezTo>
                  <a:lnTo>
                    <a:pt x="299" y="190"/>
                  </a:lnTo>
                  <a:close/>
                  <a:moveTo>
                    <a:pt x="220" y="86"/>
                  </a:moveTo>
                  <a:cubicBezTo>
                    <a:pt x="242" y="132"/>
                    <a:pt x="242" y="132"/>
                    <a:pt x="242" y="132"/>
                  </a:cubicBezTo>
                  <a:cubicBezTo>
                    <a:pt x="216" y="133"/>
                    <a:pt x="216" y="133"/>
                    <a:pt x="216" y="133"/>
                  </a:cubicBezTo>
                  <a:cubicBezTo>
                    <a:pt x="203" y="104"/>
                    <a:pt x="203" y="104"/>
                    <a:pt x="203" y="104"/>
                  </a:cubicBezTo>
                  <a:lnTo>
                    <a:pt x="220" y="86"/>
                  </a:lnTo>
                  <a:close/>
                  <a:moveTo>
                    <a:pt x="96" y="116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85" y="87"/>
                    <a:pt x="85" y="87"/>
                    <a:pt x="85" y="87"/>
                  </a:cubicBezTo>
                  <a:cubicBezTo>
                    <a:pt x="101" y="104"/>
                    <a:pt x="101" y="104"/>
                    <a:pt x="101" y="104"/>
                  </a:cubicBezTo>
                  <a:lnTo>
                    <a:pt x="96" y="116"/>
                  </a:lnTo>
                  <a:close/>
                  <a:moveTo>
                    <a:pt x="160" y="118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17" y="117"/>
                    <a:pt x="117" y="117"/>
                    <a:pt x="117" y="117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94" y="134"/>
                    <a:pt x="194" y="134"/>
                    <a:pt x="194" y="134"/>
                  </a:cubicBezTo>
                  <a:cubicBezTo>
                    <a:pt x="162" y="135"/>
                    <a:pt x="162" y="135"/>
                    <a:pt x="162" y="135"/>
                  </a:cubicBezTo>
                  <a:cubicBezTo>
                    <a:pt x="175" y="118"/>
                    <a:pt x="175" y="118"/>
                    <a:pt x="175" y="118"/>
                  </a:cubicBezTo>
                  <a:lnTo>
                    <a:pt x="160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52"/>
            <p:cNvSpPr/>
            <p:nvPr/>
          </p:nvSpPr>
          <p:spPr bwMode="auto">
            <a:xfrm>
              <a:off x="2749550" y="2994025"/>
              <a:ext cx="76200" cy="93663"/>
            </a:xfrm>
            <a:custGeom>
              <a:avLst/>
              <a:gdLst>
                <a:gd name="T0" fmla="*/ 15 w 18"/>
                <a:gd name="T1" fmla="*/ 21 h 22"/>
                <a:gd name="T2" fmla="*/ 17 w 18"/>
                <a:gd name="T3" fmla="*/ 20 h 22"/>
                <a:gd name="T4" fmla="*/ 16 w 18"/>
                <a:gd name="T5" fmla="*/ 14 h 22"/>
                <a:gd name="T6" fmla="*/ 9 w 18"/>
                <a:gd name="T7" fmla="*/ 2 h 22"/>
                <a:gd name="T8" fmla="*/ 1 w 18"/>
                <a:gd name="T9" fmla="*/ 0 h 22"/>
                <a:gd name="T10" fmla="*/ 0 w 18"/>
                <a:gd name="T11" fmla="*/ 2 h 22"/>
                <a:gd name="T12" fmla="*/ 6 w 18"/>
                <a:gd name="T13" fmla="*/ 7 h 22"/>
                <a:gd name="T14" fmla="*/ 13 w 18"/>
                <a:gd name="T15" fmla="*/ 16 h 22"/>
                <a:gd name="T16" fmla="*/ 15 w 1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2">
                  <a:moveTo>
                    <a:pt x="15" y="21"/>
                  </a:moveTo>
                  <a:cubicBezTo>
                    <a:pt x="15" y="21"/>
                    <a:pt x="17" y="22"/>
                    <a:pt x="17" y="20"/>
                  </a:cubicBezTo>
                  <a:cubicBezTo>
                    <a:pt x="17" y="20"/>
                    <a:pt x="18" y="16"/>
                    <a:pt x="16" y="14"/>
                  </a:cubicBezTo>
                  <a:cubicBezTo>
                    <a:pt x="16" y="14"/>
                    <a:pt x="10" y="6"/>
                    <a:pt x="9" y="2"/>
                  </a:cubicBezTo>
                  <a:cubicBezTo>
                    <a:pt x="9" y="2"/>
                    <a:pt x="8" y="0"/>
                    <a:pt x="1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1" y="3"/>
                    <a:pt x="4" y="2"/>
                    <a:pt x="6" y="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6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53"/>
            <p:cNvSpPr/>
            <p:nvPr/>
          </p:nvSpPr>
          <p:spPr bwMode="auto">
            <a:xfrm>
              <a:off x="2863850" y="3024188"/>
              <a:ext cx="55563" cy="76200"/>
            </a:xfrm>
            <a:custGeom>
              <a:avLst/>
              <a:gdLst>
                <a:gd name="T0" fmla="*/ 11 w 13"/>
                <a:gd name="T1" fmla="*/ 1 h 18"/>
                <a:gd name="T2" fmla="*/ 3 w 13"/>
                <a:gd name="T3" fmla="*/ 0 h 18"/>
                <a:gd name="T4" fmla="*/ 3 w 13"/>
                <a:gd name="T5" fmla="*/ 3 h 18"/>
                <a:gd name="T6" fmla="*/ 5 w 13"/>
                <a:gd name="T7" fmla="*/ 16 h 18"/>
                <a:gd name="T8" fmla="*/ 8 w 13"/>
                <a:gd name="T9" fmla="*/ 15 h 18"/>
                <a:gd name="T10" fmla="*/ 12 w 13"/>
                <a:gd name="T11" fmla="*/ 4 h 18"/>
                <a:gd name="T12" fmla="*/ 11 w 13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11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3" y="3"/>
                  </a:cubicBezTo>
                  <a:cubicBezTo>
                    <a:pt x="3" y="3"/>
                    <a:pt x="7" y="11"/>
                    <a:pt x="5" y="16"/>
                  </a:cubicBezTo>
                  <a:cubicBezTo>
                    <a:pt x="5" y="16"/>
                    <a:pt x="7" y="18"/>
                    <a:pt x="8" y="15"/>
                  </a:cubicBezTo>
                  <a:cubicBezTo>
                    <a:pt x="8" y="15"/>
                    <a:pt x="10" y="6"/>
                    <a:pt x="12" y="4"/>
                  </a:cubicBezTo>
                  <a:cubicBezTo>
                    <a:pt x="12" y="4"/>
                    <a:pt x="13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54"/>
            <p:cNvSpPr/>
            <p:nvPr/>
          </p:nvSpPr>
          <p:spPr bwMode="auto">
            <a:xfrm>
              <a:off x="2779713" y="3067050"/>
              <a:ext cx="80963" cy="157163"/>
            </a:xfrm>
            <a:custGeom>
              <a:avLst/>
              <a:gdLst>
                <a:gd name="T0" fmla="*/ 17 w 19"/>
                <a:gd name="T1" fmla="*/ 2 h 37"/>
                <a:gd name="T2" fmla="*/ 15 w 19"/>
                <a:gd name="T3" fmla="*/ 2 h 37"/>
                <a:gd name="T4" fmla="*/ 13 w 19"/>
                <a:gd name="T5" fmla="*/ 13 h 37"/>
                <a:gd name="T6" fmla="*/ 12 w 19"/>
                <a:gd name="T7" fmla="*/ 23 h 37"/>
                <a:gd name="T8" fmla="*/ 11 w 19"/>
                <a:gd name="T9" fmla="*/ 29 h 37"/>
                <a:gd name="T10" fmla="*/ 10 w 19"/>
                <a:gd name="T11" fmla="*/ 29 h 37"/>
                <a:gd name="T12" fmla="*/ 1 w 19"/>
                <a:gd name="T13" fmla="*/ 20 h 37"/>
                <a:gd name="T14" fmla="*/ 1 w 19"/>
                <a:gd name="T15" fmla="*/ 22 h 37"/>
                <a:gd name="T16" fmla="*/ 7 w 19"/>
                <a:gd name="T17" fmla="*/ 36 h 37"/>
                <a:gd name="T18" fmla="*/ 14 w 19"/>
                <a:gd name="T19" fmla="*/ 37 h 37"/>
                <a:gd name="T20" fmla="*/ 19 w 19"/>
                <a:gd name="T21" fmla="*/ 23 h 37"/>
                <a:gd name="T22" fmla="*/ 19 w 19"/>
                <a:gd name="T23" fmla="*/ 14 h 37"/>
                <a:gd name="T24" fmla="*/ 17 w 19"/>
                <a:gd name="T2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7">
                  <a:moveTo>
                    <a:pt x="17" y="2"/>
                  </a:moveTo>
                  <a:cubicBezTo>
                    <a:pt x="17" y="2"/>
                    <a:pt x="16" y="0"/>
                    <a:pt x="15" y="2"/>
                  </a:cubicBezTo>
                  <a:cubicBezTo>
                    <a:pt x="15" y="2"/>
                    <a:pt x="15" y="10"/>
                    <a:pt x="13" y="13"/>
                  </a:cubicBezTo>
                  <a:cubicBezTo>
                    <a:pt x="13" y="13"/>
                    <a:pt x="13" y="21"/>
                    <a:pt x="12" y="23"/>
                  </a:cubicBezTo>
                  <a:cubicBezTo>
                    <a:pt x="12" y="23"/>
                    <a:pt x="11" y="28"/>
                    <a:pt x="11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6" y="17"/>
                    <a:pt x="1" y="20"/>
                  </a:cubicBezTo>
                  <a:cubicBezTo>
                    <a:pt x="1" y="20"/>
                    <a:pt x="0" y="21"/>
                    <a:pt x="1" y="22"/>
                  </a:cubicBezTo>
                  <a:cubicBezTo>
                    <a:pt x="1" y="22"/>
                    <a:pt x="7" y="33"/>
                    <a:pt x="7" y="36"/>
                  </a:cubicBezTo>
                  <a:cubicBezTo>
                    <a:pt x="7" y="36"/>
                    <a:pt x="11" y="37"/>
                    <a:pt x="14" y="37"/>
                  </a:cubicBezTo>
                  <a:cubicBezTo>
                    <a:pt x="14" y="37"/>
                    <a:pt x="18" y="27"/>
                    <a:pt x="19" y="23"/>
                  </a:cubicBezTo>
                  <a:cubicBezTo>
                    <a:pt x="19" y="23"/>
                    <a:pt x="19" y="16"/>
                    <a:pt x="19" y="14"/>
                  </a:cubicBezTo>
                  <a:cubicBezTo>
                    <a:pt x="19" y="14"/>
                    <a:pt x="18" y="6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55"/>
            <p:cNvSpPr/>
            <p:nvPr/>
          </p:nvSpPr>
          <p:spPr bwMode="auto">
            <a:xfrm>
              <a:off x="3817938" y="2551113"/>
              <a:ext cx="263525" cy="128588"/>
            </a:xfrm>
            <a:custGeom>
              <a:avLst/>
              <a:gdLst>
                <a:gd name="T0" fmla="*/ 62 w 62"/>
                <a:gd name="T1" fmla="*/ 10 h 30"/>
                <a:gd name="T2" fmla="*/ 59 w 62"/>
                <a:gd name="T3" fmla="*/ 10 h 30"/>
                <a:gd name="T4" fmla="*/ 54 w 62"/>
                <a:gd name="T5" fmla="*/ 9 h 30"/>
                <a:gd name="T6" fmla="*/ 53 w 62"/>
                <a:gd name="T7" fmla="*/ 2 h 30"/>
                <a:gd name="T8" fmla="*/ 51 w 62"/>
                <a:gd name="T9" fmla="*/ 1 h 30"/>
                <a:gd name="T10" fmla="*/ 48 w 62"/>
                <a:gd name="T11" fmla="*/ 6 h 30"/>
                <a:gd name="T12" fmla="*/ 47 w 62"/>
                <a:gd name="T13" fmla="*/ 8 h 30"/>
                <a:gd name="T14" fmla="*/ 36 w 62"/>
                <a:gd name="T15" fmla="*/ 9 h 30"/>
                <a:gd name="T16" fmla="*/ 39 w 62"/>
                <a:gd name="T17" fmla="*/ 4 h 30"/>
                <a:gd name="T18" fmla="*/ 37 w 62"/>
                <a:gd name="T19" fmla="*/ 3 h 30"/>
                <a:gd name="T20" fmla="*/ 31 w 62"/>
                <a:gd name="T21" fmla="*/ 11 h 30"/>
                <a:gd name="T22" fmla="*/ 36 w 62"/>
                <a:gd name="T23" fmla="*/ 16 h 30"/>
                <a:gd name="T24" fmla="*/ 28 w 62"/>
                <a:gd name="T25" fmla="*/ 20 h 30"/>
                <a:gd name="T26" fmla="*/ 4 w 62"/>
                <a:gd name="T27" fmla="*/ 26 h 30"/>
                <a:gd name="T28" fmla="*/ 5 w 62"/>
                <a:gd name="T29" fmla="*/ 29 h 30"/>
                <a:gd name="T30" fmla="*/ 25 w 62"/>
                <a:gd name="T31" fmla="*/ 26 h 30"/>
                <a:gd name="T32" fmla="*/ 52 w 62"/>
                <a:gd name="T33" fmla="*/ 14 h 30"/>
                <a:gd name="T34" fmla="*/ 62 w 62"/>
                <a:gd name="T35" fmla="*/ 14 h 30"/>
                <a:gd name="T36" fmla="*/ 62 w 62"/>
                <a:gd name="T3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30">
                  <a:moveTo>
                    <a:pt x="62" y="10"/>
                  </a:moveTo>
                  <a:cubicBezTo>
                    <a:pt x="61" y="9"/>
                    <a:pt x="59" y="10"/>
                    <a:pt x="59" y="1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8"/>
                    <a:pt x="53" y="2"/>
                    <a:pt x="53" y="2"/>
                  </a:cubicBezTo>
                  <a:cubicBezTo>
                    <a:pt x="52" y="0"/>
                    <a:pt x="51" y="1"/>
                    <a:pt x="51" y="1"/>
                  </a:cubicBezTo>
                  <a:cubicBezTo>
                    <a:pt x="49" y="2"/>
                    <a:pt x="48" y="6"/>
                    <a:pt x="48" y="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9" y="4"/>
                    <a:pt x="39" y="4"/>
                  </a:cubicBezTo>
                  <a:cubicBezTo>
                    <a:pt x="41" y="2"/>
                    <a:pt x="37" y="3"/>
                    <a:pt x="37" y="3"/>
                  </a:cubicBezTo>
                  <a:cubicBezTo>
                    <a:pt x="32" y="6"/>
                    <a:pt x="31" y="11"/>
                    <a:pt x="31" y="11"/>
                  </a:cubicBezTo>
                  <a:cubicBezTo>
                    <a:pt x="31" y="16"/>
                    <a:pt x="35" y="16"/>
                    <a:pt x="36" y="16"/>
                  </a:cubicBezTo>
                  <a:cubicBezTo>
                    <a:pt x="35" y="16"/>
                    <a:pt x="28" y="20"/>
                    <a:pt x="28" y="20"/>
                  </a:cubicBezTo>
                  <a:cubicBezTo>
                    <a:pt x="18" y="26"/>
                    <a:pt x="4" y="26"/>
                    <a:pt x="4" y="26"/>
                  </a:cubicBezTo>
                  <a:cubicBezTo>
                    <a:pt x="0" y="28"/>
                    <a:pt x="5" y="29"/>
                    <a:pt x="5" y="29"/>
                  </a:cubicBezTo>
                  <a:cubicBezTo>
                    <a:pt x="9" y="30"/>
                    <a:pt x="25" y="26"/>
                    <a:pt x="25" y="26"/>
                  </a:cubicBezTo>
                  <a:cubicBezTo>
                    <a:pt x="49" y="21"/>
                    <a:pt x="52" y="14"/>
                    <a:pt x="52" y="14"/>
                  </a:cubicBezTo>
                  <a:cubicBezTo>
                    <a:pt x="56" y="15"/>
                    <a:pt x="62" y="14"/>
                    <a:pt x="62" y="14"/>
                  </a:cubicBezTo>
                  <a:lnTo>
                    <a:pt x="6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56"/>
            <p:cNvSpPr/>
            <p:nvPr/>
          </p:nvSpPr>
          <p:spPr bwMode="auto">
            <a:xfrm>
              <a:off x="3949700" y="2674938"/>
              <a:ext cx="80963" cy="77788"/>
            </a:xfrm>
            <a:custGeom>
              <a:avLst/>
              <a:gdLst>
                <a:gd name="T0" fmla="*/ 11 w 19"/>
                <a:gd name="T1" fmla="*/ 5 h 18"/>
                <a:gd name="T2" fmla="*/ 4 w 19"/>
                <a:gd name="T3" fmla="*/ 15 h 18"/>
                <a:gd name="T4" fmla="*/ 3 w 19"/>
                <a:gd name="T5" fmla="*/ 18 h 18"/>
                <a:gd name="T6" fmla="*/ 15 w 19"/>
                <a:gd name="T7" fmla="*/ 15 h 18"/>
                <a:gd name="T8" fmla="*/ 14 w 19"/>
                <a:gd name="T9" fmla="*/ 5 h 18"/>
                <a:gd name="T10" fmla="*/ 11 w 19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8">
                  <a:moveTo>
                    <a:pt x="11" y="5"/>
                  </a:moveTo>
                  <a:cubicBezTo>
                    <a:pt x="11" y="5"/>
                    <a:pt x="7" y="15"/>
                    <a:pt x="4" y="15"/>
                  </a:cubicBezTo>
                  <a:cubicBezTo>
                    <a:pt x="4" y="15"/>
                    <a:pt x="0" y="17"/>
                    <a:pt x="3" y="18"/>
                  </a:cubicBezTo>
                  <a:cubicBezTo>
                    <a:pt x="3" y="18"/>
                    <a:pt x="11" y="15"/>
                    <a:pt x="15" y="15"/>
                  </a:cubicBezTo>
                  <a:cubicBezTo>
                    <a:pt x="15" y="15"/>
                    <a:pt x="19" y="11"/>
                    <a:pt x="14" y="5"/>
                  </a:cubicBezTo>
                  <a:cubicBezTo>
                    <a:pt x="14" y="5"/>
                    <a:pt x="12" y="0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57"/>
            <p:cNvSpPr>
              <a:spLocks noEditPoints="1"/>
            </p:cNvSpPr>
            <p:nvPr/>
          </p:nvSpPr>
          <p:spPr bwMode="auto">
            <a:xfrm>
              <a:off x="4344988" y="3033713"/>
              <a:ext cx="279400" cy="177800"/>
            </a:xfrm>
            <a:custGeom>
              <a:avLst/>
              <a:gdLst>
                <a:gd name="T0" fmla="*/ 64 w 66"/>
                <a:gd name="T1" fmla="*/ 20 h 42"/>
                <a:gd name="T2" fmla="*/ 63 w 66"/>
                <a:gd name="T3" fmla="*/ 20 h 42"/>
                <a:gd name="T4" fmla="*/ 59 w 66"/>
                <a:gd name="T5" fmla="*/ 16 h 42"/>
                <a:gd name="T6" fmla="*/ 56 w 66"/>
                <a:gd name="T7" fmla="*/ 12 h 42"/>
                <a:gd name="T8" fmla="*/ 53 w 66"/>
                <a:gd name="T9" fmla="*/ 11 h 42"/>
                <a:gd name="T10" fmla="*/ 45 w 66"/>
                <a:gd name="T11" fmla="*/ 5 h 42"/>
                <a:gd name="T12" fmla="*/ 47 w 66"/>
                <a:gd name="T13" fmla="*/ 2 h 42"/>
                <a:gd name="T14" fmla="*/ 46 w 66"/>
                <a:gd name="T15" fmla="*/ 0 h 42"/>
                <a:gd name="T16" fmla="*/ 40 w 66"/>
                <a:gd name="T17" fmla="*/ 2 h 42"/>
                <a:gd name="T18" fmla="*/ 43 w 66"/>
                <a:gd name="T19" fmla="*/ 6 h 42"/>
                <a:gd name="T20" fmla="*/ 51 w 66"/>
                <a:gd name="T21" fmla="*/ 12 h 42"/>
                <a:gd name="T22" fmla="*/ 51 w 66"/>
                <a:gd name="T23" fmla="*/ 18 h 42"/>
                <a:gd name="T24" fmla="*/ 47 w 66"/>
                <a:gd name="T25" fmla="*/ 17 h 42"/>
                <a:gd name="T26" fmla="*/ 29 w 66"/>
                <a:gd name="T27" fmla="*/ 6 h 42"/>
                <a:gd name="T28" fmla="*/ 23 w 66"/>
                <a:gd name="T29" fmla="*/ 7 h 42"/>
                <a:gd name="T30" fmla="*/ 24 w 66"/>
                <a:gd name="T31" fmla="*/ 11 h 42"/>
                <a:gd name="T32" fmla="*/ 29 w 66"/>
                <a:gd name="T33" fmla="*/ 15 h 42"/>
                <a:gd name="T34" fmla="*/ 23 w 66"/>
                <a:gd name="T35" fmla="*/ 14 h 42"/>
                <a:gd name="T36" fmla="*/ 21 w 66"/>
                <a:gd name="T37" fmla="*/ 19 h 42"/>
                <a:gd name="T38" fmla="*/ 20 w 66"/>
                <a:gd name="T39" fmla="*/ 25 h 42"/>
                <a:gd name="T40" fmla="*/ 7 w 66"/>
                <a:gd name="T41" fmla="*/ 5 h 42"/>
                <a:gd name="T42" fmla="*/ 1 w 66"/>
                <a:gd name="T43" fmla="*/ 24 h 42"/>
                <a:gd name="T44" fmla="*/ 8 w 66"/>
                <a:gd name="T45" fmla="*/ 31 h 42"/>
                <a:gd name="T46" fmla="*/ 15 w 66"/>
                <a:gd name="T47" fmla="*/ 30 h 42"/>
                <a:gd name="T48" fmla="*/ 17 w 66"/>
                <a:gd name="T49" fmla="*/ 31 h 42"/>
                <a:gd name="T50" fmla="*/ 16 w 66"/>
                <a:gd name="T51" fmla="*/ 36 h 42"/>
                <a:gd name="T52" fmla="*/ 17 w 66"/>
                <a:gd name="T53" fmla="*/ 38 h 42"/>
                <a:gd name="T54" fmla="*/ 21 w 66"/>
                <a:gd name="T55" fmla="*/ 36 h 42"/>
                <a:gd name="T56" fmla="*/ 20 w 66"/>
                <a:gd name="T57" fmla="*/ 28 h 42"/>
                <a:gd name="T58" fmla="*/ 25 w 66"/>
                <a:gd name="T59" fmla="*/ 20 h 42"/>
                <a:gd name="T60" fmla="*/ 36 w 66"/>
                <a:gd name="T61" fmla="*/ 20 h 42"/>
                <a:gd name="T62" fmla="*/ 34 w 66"/>
                <a:gd name="T63" fmla="*/ 14 h 42"/>
                <a:gd name="T64" fmla="*/ 42 w 66"/>
                <a:gd name="T65" fmla="*/ 19 h 42"/>
                <a:gd name="T66" fmla="*/ 45 w 66"/>
                <a:gd name="T67" fmla="*/ 20 h 42"/>
                <a:gd name="T68" fmla="*/ 51 w 66"/>
                <a:gd name="T69" fmla="*/ 23 h 42"/>
                <a:gd name="T70" fmla="*/ 64 w 66"/>
                <a:gd name="T71" fmla="*/ 26 h 42"/>
                <a:gd name="T72" fmla="*/ 64 w 66"/>
                <a:gd name="T73" fmla="*/ 20 h 42"/>
                <a:gd name="T74" fmla="*/ 10 w 66"/>
                <a:gd name="T75" fmla="*/ 28 h 42"/>
                <a:gd name="T76" fmla="*/ 5 w 66"/>
                <a:gd name="T77" fmla="*/ 17 h 42"/>
                <a:gd name="T78" fmla="*/ 11 w 66"/>
                <a:gd name="T79" fmla="*/ 18 h 42"/>
                <a:gd name="T80" fmla="*/ 15 w 66"/>
                <a:gd name="T81" fmla="*/ 24 h 42"/>
                <a:gd name="T82" fmla="*/ 10 w 66"/>
                <a:gd name="T83" fmla="*/ 28 h 42"/>
                <a:gd name="T84" fmla="*/ 56 w 66"/>
                <a:gd name="T85" fmla="*/ 18 h 42"/>
                <a:gd name="T86" fmla="*/ 58 w 66"/>
                <a:gd name="T87" fmla="*/ 18 h 42"/>
                <a:gd name="T88" fmla="*/ 59 w 66"/>
                <a:gd name="T89" fmla="*/ 20 h 42"/>
                <a:gd name="T90" fmla="*/ 56 w 66"/>
                <a:gd name="T91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" h="42">
                  <a:moveTo>
                    <a:pt x="64" y="20"/>
                  </a:moveTo>
                  <a:cubicBezTo>
                    <a:pt x="63" y="20"/>
                    <a:pt x="63" y="20"/>
                    <a:pt x="63" y="2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5" y="17"/>
                    <a:pt x="56" y="12"/>
                  </a:cubicBezTo>
                  <a:cubicBezTo>
                    <a:pt x="56" y="12"/>
                    <a:pt x="56" y="11"/>
                    <a:pt x="53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3" y="3"/>
                    <a:pt x="47" y="2"/>
                  </a:cubicBezTo>
                  <a:cubicBezTo>
                    <a:pt x="47" y="2"/>
                    <a:pt x="51" y="1"/>
                    <a:pt x="46" y="0"/>
                  </a:cubicBezTo>
                  <a:cubicBezTo>
                    <a:pt x="46" y="0"/>
                    <a:pt x="40" y="1"/>
                    <a:pt x="40" y="2"/>
                  </a:cubicBezTo>
                  <a:cubicBezTo>
                    <a:pt x="40" y="2"/>
                    <a:pt x="39" y="7"/>
                    <a:pt x="43" y="6"/>
                  </a:cubicBezTo>
                  <a:cubicBezTo>
                    <a:pt x="43" y="6"/>
                    <a:pt x="50" y="11"/>
                    <a:pt x="51" y="12"/>
                  </a:cubicBezTo>
                  <a:cubicBezTo>
                    <a:pt x="51" y="12"/>
                    <a:pt x="50" y="16"/>
                    <a:pt x="51" y="18"/>
                  </a:cubicBezTo>
                  <a:cubicBezTo>
                    <a:pt x="51" y="18"/>
                    <a:pt x="50" y="19"/>
                    <a:pt x="47" y="17"/>
                  </a:cubicBezTo>
                  <a:cubicBezTo>
                    <a:pt x="47" y="17"/>
                    <a:pt x="29" y="9"/>
                    <a:pt x="29" y="6"/>
                  </a:cubicBezTo>
                  <a:cubicBezTo>
                    <a:pt x="29" y="6"/>
                    <a:pt x="25" y="6"/>
                    <a:pt x="23" y="7"/>
                  </a:cubicBezTo>
                  <a:cubicBezTo>
                    <a:pt x="23" y="7"/>
                    <a:pt x="23" y="11"/>
                    <a:pt x="24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7" y="16"/>
                    <a:pt x="23" y="14"/>
                  </a:cubicBezTo>
                  <a:cubicBezTo>
                    <a:pt x="23" y="14"/>
                    <a:pt x="18" y="15"/>
                    <a:pt x="21" y="19"/>
                  </a:cubicBezTo>
                  <a:cubicBezTo>
                    <a:pt x="21" y="19"/>
                    <a:pt x="23" y="23"/>
                    <a:pt x="20" y="25"/>
                  </a:cubicBezTo>
                  <a:cubicBezTo>
                    <a:pt x="20" y="25"/>
                    <a:pt x="20" y="16"/>
                    <a:pt x="7" y="5"/>
                  </a:cubicBezTo>
                  <a:cubicBezTo>
                    <a:pt x="7" y="5"/>
                    <a:pt x="3" y="6"/>
                    <a:pt x="1" y="24"/>
                  </a:cubicBezTo>
                  <a:cubicBezTo>
                    <a:pt x="1" y="24"/>
                    <a:pt x="0" y="32"/>
                    <a:pt x="8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29"/>
                    <a:pt x="17" y="31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4" y="37"/>
                    <a:pt x="17" y="38"/>
                  </a:cubicBezTo>
                  <a:cubicBezTo>
                    <a:pt x="17" y="38"/>
                    <a:pt x="19" y="42"/>
                    <a:pt x="21" y="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6" y="29"/>
                    <a:pt x="2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9" y="18"/>
                    <a:pt x="34" y="14"/>
                  </a:cubicBezTo>
                  <a:cubicBezTo>
                    <a:pt x="34" y="14"/>
                    <a:pt x="40" y="17"/>
                    <a:pt x="42" y="19"/>
                  </a:cubicBezTo>
                  <a:cubicBezTo>
                    <a:pt x="42" y="19"/>
                    <a:pt x="42" y="20"/>
                    <a:pt x="45" y="20"/>
                  </a:cubicBezTo>
                  <a:cubicBezTo>
                    <a:pt x="45" y="20"/>
                    <a:pt x="46" y="22"/>
                    <a:pt x="51" y="23"/>
                  </a:cubicBezTo>
                  <a:cubicBezTo>
                    <a:pt x="51" y="23"/>
                    <a:pt x="52" y="26"/>
                    <a:pt x="64" y="26"/>
                  </a:cubicBezTo>
                  <a:cubicBezTo>
                    <a:pt x="64" y="26"/>
                    <a:pt x="66" y="22"/>
                    <a:pt x="64" y="20"/>
                  </a:cubicBezTo>
                  <a:close/>
                  <a:moveTo>
                    <a:pt x="10" y="28"/>
                  </a:moveTo>
                  <a:cubicBezTo>
                    <a:pt x="2" y="28"/>
                    <a:pt x="5" y="17"/>
                    <a:pt x="5" y="17"/>
                  </a:cubicBezTo>
                  <a:cubicBezTo>
                    <a:pt x="5" y="11"/>
                    <a:pt x="11" y="18"/>
                    <a:pt x="11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9"/>
                    <a:pt x="10" y="28"/>
                    <a:pt x="10" y="28"/>
                  </a:cubicBezTo>
                  <a:close/>
                  <a:moveTo>
                    <a:pt x="56" y="18"/>
                  </a:moveTo>
                  <a:cubicBezTo>
                    <a:pt x="56" y="18"/>
                    <a:pt x="57" y="18"/>
                    <a:pt x="58" y="1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4" y="20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58"/>
            <p:cNvSpPr>
              <a:spLocks noEditPoints="1"/>
            </p:cNvSpPr>
            <p:nvPr/>
          </p:nvSpPr>
          <p:spPr bwMode="auto">
            <a:xfrm>
              <a:off x="3198813" y="2505075"/>
              <a:ext cx="123825" cy="268288"/>
            </a:xfrm>
            <a:custGeom>
              <a:avLst/>
              <a:gdLst>
                <a:gd name="T0" fmla="*/ 22 w 29"/>
                <a:gd name="T1" fmla="*/ 41 h 63"/>
                <a:gd name="T2" fmla="*/ 23 w 29"/>
                <a:gd name="T3" fmla="*/ 30 h 63"/>
                <a:gd name="T4" fmla="*/ 21 w 29"/>
                <a:gd name="T5" fmla="*/ 28 h 63"/>
                <a:gd name="T6" fmla="*/ 21 w 29"/>
                <a:gd name="T7" fmla="*/ 26 h 63"/>
                <a:gd name="T8" fmla="*/ 19 w 29"/>
                <a:gd name="T9" fmla="*/ 25 h 63"/>
                <a:gd name="T10" fmla="*/ 15 w 29"/>
                <a:gd name="T11" fmla="*/ 24 h 63"/>
                <a:gd name="T12" fmla="*/ 15 w 29"/>
                <a:gd name="T13" fmla="*/ 21 h 63"/>
                <a:gd name="T14" fmla="*/ 20 w 29"/>
                <a:gd name="T15" fmla="*/ 14 h 63"/>
                <a:gd name="T16" fmla="*/ 19 w 29"/>
                <a:gd name="T17" fmla="*/ 5 h 63"/>
                <a:gd name="T18" fmla="*/ 17 w 29"/>
                <a:gd name="T19" fmla="*/ 4 h 63"/>
                <a:gd name="T20" fmla="*/ 16 w 29"/>
                <a:gd name="T21" fmla="*/ 7 h 63"/>
                <a:gd name="T22" fmla="*/ 12 w 29"/>
                <a:gd name="T23" fmla="*/ 14 h 63"/>
                <a:gd name="T24" fmla="*/ 11 w 29"/>
                <a:gd name="T25" fmla="*/ 4 h 63"/>
                <a:gd name="T26" fmla="*/ 9 w 29"/>
                <a:gd name="T27" fmla="*/ 1 h 63"/>
                <a:gd name="T28" fmla="*/ 8 w 29"/>
                <a:gd name="T29" fmla="*/ 4 h 63"/>
                <a:gd name="T30" fmla="*/ 8 w 29"/>
                <a:gd name="T31" fmla="*/ 23 h 63"/>
                <a:gd name="T32" fmla="*/ 5 w 29"/>
                <a:gd name="T33" fmla="*/ 28 h 63"/>
                <a:gd name="T34" fmla="*/ 4 w 29"/>
                <a:gd name="T35" fmla="*/ 32 h 63"/>
                <a:gd name="T36" fmla="*/ 9 w 29"/>
                <a:gd name="T37" fmla="*/ 33 h 63"/>
                <a:gd name="T38" fmla="*/ 9 w 29"/>
                <a:gd name="T39" fmla="*/ 45 h 63"/>
                <a:gd name="T40" fmla="*/ 9 w 29"/>
                <a:gd name="T41" fmla="*/ 48 h 63"/>
                <a:gd name="T42" fmla="*/ 14 w 29"/>
                <a:gd name="T43" fmla="*/ 49 h 63"/>
                <a:gd name="T44" fmla="*/ 17 w 29"/>
                <a:gd name="T45" fmla="*/ 43 h 63"/>
                <a:gd name="T46" fmla="*/ 18 w 29"/>
                <a:gd name="T47" fmla="*/ 44 h 63"/>
                <a:gd name="T48" fmla="*/ 19 w 29"/>
                <a:gd name="T49" fmla="*/ 49 h 63"/>
                <a:gd name="T50" fmla="*/ 16 w 29"/>
                <a:gd name="T51" fmla="*/ 55 h 63"/>
                <a:gd name="T52" fmla="*/ 14 w 29"/>
                <a:gd name="T53" fmla="*/ 57 h 63"/>
                <a:gd name="T54" fmla="*/ 16 w 29"/>
                <a:gd name="T55" fmla="*/ 62 h 63"/>
                <a:gd name="T56" fmla="*/ 19 w 29"/>
                <a:gd name="T57" fmla="*/ 59 h 63"/>
                <a:gd name="T58" fmla="*/ 19 w 29"/>
                <a:gd name="T59" fmla="*/ 55 h 63"/>
                <a:gd name="T60" fmla="*/ 29 w 29"/>
                <a:gd name="T61" fmla="*/ 56 h 63"/>
                <a:gd name="T62" fmla="*/ 27 w 29"/>
                <a:gd name="T63" fmla="*/ 51 h 63"/>
                <a:gd name="T64" fmla="*/ 22 w 29"/>
                <a:gd name="T65" fmla="*/ 41 h 63"/>
                <a:gd name="T66" fmla="*/ 15 w 29"/>
                <a:gd name="T67" fmla="*/ 39 h 63"/>
                <a:gd name="T68" fmla="*/ 13 w 29"/>
                <a:gd name="T69" fmla="*/ 42 h 63"/>
                <a:gd name="T70" fmla="*/ 12 w 29"/>
                <a:gd name="T71" fmla="*/ 32 h 63"/>
                <a:gd name="T72" fmla="*/ 13 w 29"/>
                <a:gd name="T73" fmla="*/ 27 h 63"/>
                <a:gd name="T74" fmla="*/ 15 w 29"/>
                <a:gd name="T75" fmla="*/ 34 h 63"/>
                <a:gd name="T76" fmla="*/ 15 w 29"/>
                <a:gd name="T77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63">
                  <a:moveTo>
                    <a:pt x="22" y="41"/>
                  </a:moveTo>
                  <a:cubicBezTo>
                    <a:pt x="22" y="41"/>
                    <a:pt x="20" y="39"/>
                    <a:pt x="23" y="3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7" y="23"/>
                    <a:pt x="15" y="24"/>
                  </a:cubicBezTo>
                  <a:cubicBezTo>
                    <a:pt x="15" y="24"/>
                    <a:pt x="13" y="25"/>
                    <a:pt x="15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20" y="3"/>
                    <a:pt x="17" y="4"/>
                  </a:cubicBezTo>
                  <a:cubicBezTo>
                    <a:pt x="17" y="4"/>
                    <a:pt x="17" y="5"/>
                    <a:pt x="16" y="7"/>
                  </a:cubicBezTo>
                  <a:cubicBezTo>
                    <a:pt x="14" y="9"/>
                    <a:pt x="13" y="12"/>
                    <a:pt x="12" y="14"/>
                  </a:cubicBezTo>
                  <a:cubicBezTo>
                    <a:pt x="12" y="14"/>
                    <a:pt x="12" y="6"/>
                    <a:pt x="11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6" y="0"/>
                    <a:pt x="8" y="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29"/>
                    <a:pt x="4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8" y="43"/>
                    <a:pt x="18" y="4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7" y="54"/>
                    <a:pt x="16" y="55"/>
                  </a:cubicBezTo>
                  <a:cubicBezTo>
                    <a:pt x="16" y="55"/>
                    <a:pt x="16" y="55"/>
                    <a:pt x="14" y="57"/>
                  </a:cubicBezTo>
                  <a:cubicBezTo>
                    <a:pt x="14" y="57"/>
                    <a:pt x="10" y="62"/>
                    <a:pt x="16" y="62"/>
                  </a:cubicBezTo>
                  <a:cubicBezTo>
                    <a:pt x="16" y="62"/>
                    <a:pt x="19" y="63"/>
                    <a:pt x="19" y="59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6"/>
                    <a:pt x="29" y="54"/>
                    <a:pt x="27" y="51"/>
                  </a:cubicBezTo>
                  <a:lnTo>
                    <a:pt x="22" y="41"/>
                  </a:lnTo>
                  <a:close/>
                  <a:moveTo>
                    <a:pt x="15" y="39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29"/>
                    <a:pt x="13" y="27"/>
                    <a:pt x="13" y="27"/>
                  </a:cubicBezTo>
                  <a:cubicBezTo>
                    <a:pt x="14" y="29"/>
                    <a:pt x="15" y="34"/>
                    <a:pt x="15" y="34"/>
                  </a:cubicBezTo>
                  <a:cubicBezTo>
                    <a:pt x="15" y="37"/>
                    <a:pt x="15" y="39"/>
                    <a:pt x="1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59"/>
            <p:cNvSpPr/>
            <p:nvPr/>
          </p:nvSpPr>
          <p:spPr bwMode="auto">
            <a:xfrm>
              <a:off x="3297238" y="2679700"/>
              <a:ext cx="50800" cy="38100"/>
            </a:xfrm>
            <a:custGeom>
              <a:avLst/>
              <a:gdLst>
                <a:gd name="T0" fmla="*/ 9 w 12"/>
                <a:gd name="T1" fmla="*/ 0 h 9"/>
                <a:gd name="T2" fmla="*/ 3 w 12"/>
                <a:gd name="T3" fmla="*/ 1 h 9"/>
                <a:gd name="T4" fmla="*/ 3 w 12"/>
                <a:gd name="T5" fmla="*/ 3 h 9"/>
                <a:gd name="T6" fmla="*/ 9 w 12"/>
                <a:gd name="T7" fmla="*/ 6 h 9"/>
                <a:gd name="T8" fmla="*/ 12 w 12"/>
                <a:gd name="T9" fmla="*/ 5 h 9"/>
                <a:gd name="T10" fmla="*/ 12 w 12"/>
                <a:gd name="T11" fmla="*/ 2 h 9"/>
                <a:gd name="T12" fmla="*/ 9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3"/>
                    <a:pt x="3" y="3"/>
                  </a:cubicBezTo>
                  <a:cubicBezTo>
                    <a:pt x="3" y="3"/>
                    <a:pt x="7" y="4"/>
                    <a:pt x="9" y="6"/>
                  </a:cubicBezTo>
                  <a:cubicBezTo>
                    <a:pt x="9" y="6"/>
                    <a:pt x="11" y="9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60"/>
            <p:cNvSpPr/>
            <p:nvPr/>
          </p:nvSpPr>
          <p:spPr bwMode="auto">
            <a:xfrm>
              <a:off x="3398838" y="3876675"/>
              <a:ext cx="46038" cy="147638"/>
            </a:xfrm>
            <a:custGeom>
              <a:avLst/>
              <a:gdLst>
                <a:gd name="T0" fmla="*/ 19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4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9 w 29"/>
                <a:gd name="T13" fmla="*/ 93 h 93"/>
                <a:gd name="T14" fmla="*/ 19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9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9" y="93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61"/>
            <p:cNvSpPr/>
            <p:nvPr/>
          </p:nvSpPr>
          <p:spPr bwMode="auto">
            <a:xfrm>
              <a:off x="3822700" y="3876675"/>
              <a:ext cx="46038" cy="147638"/>
            </a:xfrm>
            <a:custGeom>
              <a:avLst/>
              <a:gdLst>
                <a:gd name="T0" fmla="*/ 16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1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6 w 29"/>
                <a:gd name="T13" fmla="*/ 93 h 93"/>
                <a:gd name="T14" fmla="*/ 16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6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6" y="93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62"/>
            <p:cNvSpPr>
              <a:spLocks noEditPoints="1"/>
            </p:cNvSpPr>
            <p:nvPr/>
          </p:nvSpPr>
          <p:spPr bwMode="auto">
            <a:xfrm>
              <a:off x="3521075" y="3876675"/>
              <a:ext cx="90488" cy="147638"/>
            </a:xfrm>
            <a:custGeom>
              <a:avLst/>
              <a:gdLst>
                <a:gd name="T0" fmla="*/ 16 w 21"/>
                <a:gd name="T1" fmla="*/ 10 h 35"/>
                <a:gd name="T2" fmla="*/ 16 w 21"/>
                <a:gd name="T3" fmla="*/ 13 h 35"/>
                <a:gd name="T4" fmla="*/ 15 w 21"/>
                <a:gd name="T5" fmla="*/ 16 h 35"/>
                <a:gd name="T6" fmla="*/ 11 w 21"/>
                <a:gd name="T7" fmla="*/ 17 h 35"/>
                <a:gd name="T8" fmla="*/ 9 w 21"/>
                <a:gd name="T9" fmla="*/ 17 h 35"/>
                <a:gd name="T10" fmla="*/ 7 w 21"/>
                <a:gd name="T11" fmla="*/ 16 h 35"/>
                <a:gd name="T12" fmla="*/ 5 w 21"/>
                <a:gd name="T13" fmla="*/ 14 h 35"/>
                <a:gd name="T14" fmla="*/ 5 w 21"/>
                <a:gd name="T15" fmla="*/ 11 h 35"/>
                <a:gd name="T16" fmla="*/ 5 w 21"/>
                <a:gd name="T17" fmla="*/ 8 h 35"/>
                <a:gd name="T18" fmla="*/ 7 w 21"/>
                <a:gd name="T19" fmla="*/ 6 h 35"/>
                <a:gd name="T20" fmla="*/ 8 w 21"/>
                <a:gd name="T21" fmla="*/ 5 h 35"/>
                <a:gd name="T22" fmla="*/ 11 w 21"/>
                <a:gd name="T23" fmla="*/ 4 h 35"/>
                <a:gd name="T24" fmla="*/ 14 w 21"/>
                <a:gd name="T25" fmla="*/ 5 h 35"/>
                <a:gd name="T26" fmla="*/ 16 w 21"/>
                <a:gd name="T27" fmla="*/ 7 h 35"/>
                <a:gd name="T28" fmla="*/ 16 w 21"/>
                <a:gd name="T29" fmla="*/ 10 h 35"/>
                <a:gd name="T30" fmla="*/ 16 w 21"/>
                <a:gd name="T31" fmla="*/ 23 h 35"/>
                <a:gd name="T32" fmla="*/ 16 w 21"/>
                <a:gd name="T33" fmla="*/ 25 h 35"/>
                <a:gd name="T34" fmla="*/ 15 w 21"/>
                <a:gd name="T35" fmla="*/ 27 h 35"/>
                <a:gd name="T36" fmla="*/ 14 w 21"/>
                <a:gd name="T37" fmla="*/ 29 h 35"/>
                <a:gd name="T38" fmla="*/ 12 w 21"/>
                <a:gd name="T39" fmla="*/ 30 h 35"/>
                <a:gd name="T40" fmla="*/ 9 w 21"/>
                <a:gd name="T41" fmla="*/ 30 h 35"/>
                <a:gd name="T42" fmla="*/ 7 w 21"/>
                <a:gd name="T43" fmla="*/ 29 h 35"/>
                <a:gd name="T44" fmla="*/ 5 w 21"/>
                <a:gd name="T45" fmla="*/ 28 h 35"/>
                <a:gd name="T46" fmla="*/ 5 w 21"/>
                <a:gd name="T47" fmla="*/ 26 h 35"/>
                <a:gd name="T48" fmla="*/ 0 w 21"/>
                <a:gd name="T49" fmla="*/ 26 h 35"/>
                <a:gd name="T50" fmla="*/ 1 w 21"/>
                <a:gd name="T51" fmla="*/ 28 h 35"/>
                <a:gd name="T52" fmla="*/ 2 w 21"/>
                <a:gd name="T53" fmla="*/ 31 h 35"/>
                <a:gd name="T54" fmla="*/ 4 w 21"/>
                <a:gd name="T55" fmla="*/ 33 h 35"/>
                <a:gd name="T56" fmla="*/ 7 w 21"/>
                <a:gd name="T57" fmla="*/ 34 h 35"/>
                <a:gd name="T58" fmla="*/ 10 w 21"/>
                <a:gd name="T59" fmla="*/ 35 h 35"/>
                <a:gd name="T60" fmla="*/ 14 w 21"/>
                <a:gd name="T61" fmla="*/ 34 h 35"/>
                <a:gd name="T62" fmla="*/ 17 w 21"/>
                <a:gd name="T63" fmla="*/ 33 h 35"/>
                <a:gd name="T64" fmla="*/ 19 w 21"/>
                <a:gd name="T65" fmla="*/ 31 h 35"/>
                <a:gd name="T66" fmla="*/ 20 w 21"/>
                <a:gd name="T67" fmla="*/ 28 h 35"/>
                <a:gd name="T68" fmla="*/ 21 w 21"/>
                <a:gd name="T69" fmla="*/ 25 h 35"/>
                <a:gd name="T70" fmla="*/ 21 w 21"/>
                <a:gd name="T71" fmla="*/ 21 h 35"/>
                <a:gd name="T72" fmla="*/ 21 w 21"/>
                <a:gd name="T73" fmla="*/ 11 h 35"/>
                <a:gd name="T74" fmla="*/ 20 w 21"/>
                <a:gd name="T75" fmla="*/ 7 h 35"/>
                <a:gd name="T76" fmla="*/ 19 w 21"/>
                <a:gd name="T77" fmla="*/ 3 h 35"/>
                <a:gd name="T78" fmla="*/ 15 w 21"/>
                <a:gd name="T79" fmla="*/ 1 h 35"/>
                <a:gd name="T80" fmla="*/ 10 w 21"/>
                <a:gd name="T81" fmla="*/ 0 h 35"/>
                <a:gd name="T82" fmla="*/ 7 w 21"/>
                <a:gd name="T83" fmla="*/ 0 h 35"/>
                <a:gd name="T84" fmla="*/ 3 w 21"/>
                <a:gd name="T85" fmla="*/ 2 h 35"/>
                <a:gd name="T86" fmla="*/ 1 w 21"/>
                <a:gd name="T87" fmla="*/ 5 h 35"/>
                <a:gd name="T88" fmla="*/ 1 w 21"/>
                <a:gd name="T89" fmla="*/ 8 h 35"/>
                <a:gd name="T90" fmla="*/ 0 w 21"/>
                <a:gd name="T91" fmla="*/ 11 h 35"/>
                <a:gd name="T92" fmla="*/ 1 w 21"/>
                <a:gd name="T93" fmla="*/ 16 h 35"/>
                <a:gd name="T94" fmla="*/ 3 w 21"/>
                <a:gd name="T95" fmla="*/ 19 h 35"/>
                <a:gd name="T96" fmla="*/ 6 w 21"/>
                <a:gd name="T97" fmla="*/ 21 h 35"/>
                <a:gd name="T98" fmla="*/ 11 w 21"/>
                <a:gd name="T99" fmla="*/ 21 h 35"/>
                <a:gd name="T100" fmla="*/ 13 w 21"/>
                <a:gd name="T101" fmla="*/ 21 h 35"/>
                <a:gd name="T102" fmla="*/ 15 w 21"/>
                <a:gd name="T103" fmla="*/ 21 h 35"/>
                <a:gd name="T104" fmla="*/ 16 w 21"/>
                <a:gd name="T105" fmla="*/ 20 h 35"/>
                <a:gd name="T106" fmla="*/ 16 w 21"/>
                <a:gd name="T107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35">
                  <a:moveTo>
                    <a:pt x="16" y="10"/>
                  </a:moveTo>
                  <a:cubicBezTo>
                    <a:pt x="16" y="11"/>
                    <a:pt x="16" y="12"/>
                    <a:pt x="16" y="13"/>
                  </a:cubicBezTo>
                  <a:cubicBezTo>
                    <a:pt x="16" y="14"/>
                    <a:pt x="15" y="15"/>
                    <a:pt x="15" y="16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6" y="15"/>
                    <a:pt x="6" y="15"/>
                    <a:pt x="5" y="14"/>
                  </a:cubicBezTo>
                  <a:cubicBezTo>
                    <a:pt x="5" y="13"/>
                    <a:pt x="5" y="12"/>
                    <a:pt x="5" y="11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4"/>
                    <a:pt x="13" y="5"/>
                    <a:pt x="14" y="5"/>
                  </a:cubicBezTo>
                  <a:cubicBezTo>
                    <a:pt x="15" y="6"/>
                    <a:pt x="15" y="6"/>
                    <a:pt x="16" y="7"/>
                  </a:cubicBezTo>
                  <a:cubicBezTo>
                    <a:pt x="16" y="8"/>
                    <a:pt x="16" y="9"/>
                    <a:pt x="16" y="10"/>
                  </a:cubicBezTo>
                  <a:close/>
                  <a:moveTo>
                    <a:pt x="16" y="23"/>
                  </a:moveTo>
                  <a:cubicBezTo>
                    <a:pt x="16" y="23"/>
                    <a:pt x="16" y="24"/>
                    <a:pt x="16" y="25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13" y="29"/>
                    <a:pt x="13" y="30"/>
                    <a:pt x="12" y="30"/>
                  </a:cubicBezTo>
                  <a:cubicBezTo>
                    <a:pt x="11" y="30"/>
                    <a:pt x="10" y="30"/>
                    <a:pt x="9" y="30"/>
                  </a:cubicBez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5" y="28"/>
                    <a:pt x="5" y="28"/>
                  </a:cubicBezTo>
                  <a:cubicBezTo>
                    <a:pt x="5" y="27"/>
                    <a:pt x="5" y="26"/>
                    <a:pt x="5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5" y="34"/>
                    <a:pt x="7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12" y="35"/>
                    <a:pt x="13" y="35"/>
                    <a:pt x="14" y="34"/>
                  </a:cubicBezTo>
                  <a:cubicBezTo>
                    <a:pt x="15" y="34"/>
                    <a:pt x="16" y="33"/>
                    <a:pt x="17" y="33"/>
                  </a:cubicBezTo>
                  <a:cubicBezTo>
                    <a:pt x="17" y="32"/>
                    <a:pt x="18" y="32"/>
                    <a:pt x="19" y="31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7"/>
                    <a:pt x="21" y="26"/>
                    <a:pt x="21" y="25"/>
                  </a:cubicBezTo>
                  <a:cubicBezTo>
                    <a:pt x="21" y="24"/>
                    <a:pt x="21" y="23"/>
                    <a:pt x="21" y="2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8"/>
                    <a:pt x="20" y="7"/>
                  </a:cubicBezTo>
                  <a:cubicBezTo>
                    <a:pt x="20" y="6"/>
                    <a:pt x="19" y="5"/>
                    <a:pt x="19" y="3"/>
                  </a:cubicBezTo>
                  <a:cubicBezTo>
                    <a:pt x="18" y="2"/>
                    <a:pt x="17" y="2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3" y="19"/>
                    <a:pt x="4" y="20"/>
                    <a:pt x="6" y="21"/>
                  </a:cubicBezTo>
                  <a:cubicBezTo>
                    <a:pt x="7" y="21"/>
                    <a:pt x="9" y="22"/>
                    <a:pt x="11" y="21"/>
                  </a:cubicBezTo>
                  <a:cubicBezTo>
                    <a:pt x="12" y="21"/>
                    <a:pt x="13" y="21"/>
                    <a:pt x="13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lnTo>
                    <a:pt x="1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63"/>
            <p:cNvSpPr>
              <a:spLocks noEditPoints="1"/>
            </p:cNvSpPr>
            <p:nvPr/>
          </p:nvSpPr>
          <p:spPr bwMode="auto">
            <a:xfrm>
              <a:off x="3675063" y="3871913"/>
              <a:ext cx="96838" cy="152400"/>
            </a:xfrm>
            <a:custGeom>
              <a:avLst/>
              <a:gdLst>
                <a:gd name="T0" fmla="*/ 18 w 23"/>
                <a:gd name="T1" fmla="*/ 20 h 36"/>
                <a:gd name="T2" fmla="*/ 17 w 23"/>
                <a:gd name="T3" fmla="*/ 24 h 36"/>
                <a:gd name="T4" fmla="*/ 16 w 23"/>
                <a:gd name="T5" fmla="*/ 28 h 36"/>
                <a:gd name="T6" fmla="*/ 14 w 23"/>
                <a:gd name="T7" fmla="*/ 30 h 36"/>
                <a:gd name="T8" fmla="*/ 11 w 23"/>
                <a:gd name="T9" fmla="*/ 31 h 36"/>
                <a:gd name="T10" fmla="*/ 8 w 23"/>
                <a:gd name="T11" fmla="*/ 30 h 36"/>
                <a:gd name="T12" fmla="*/ 6 w 23"/>
                <a:gd name="T13" fmla="*/ 28 h 36"/>
                <a:gd name="T14" fmla="*/ 5 w 23"/>
                <a:gd name="T15" fmla="*/ 24 h 36"/>
                <a:gd name="T16" fmla="*/ 4 w 23"/>
                <a:gd name="T17" fmla="*/ 18 h 36"/>
                <a:gd name="T18" fmla="*/ 4 w 23"/>
                <a:gd name="T19" fmla="*/ 15 h 36"/>
                <a:gd name="T20" fmla="*/ 5 w 23"/>
                <a:gd name="T21" fmla="*/ 12 h 36"/>
                <a:gd name="T22" fmla="*/ 6 w 23"/>
                <a:gd name="T23" fmla="*/ 8 h 36"/>
                <a:gd name="T24" fmla="*/ 8 w 23"/>
                <a:gd name="T25" fmla="*/ 6 h 36"/>
                <a:gd name="T26" fmla="*/ 11 w 23"/>
                <a:gd name="T27" fmla="*/ 5 h 36"/>
                <a:gd name="T28" fmla="*/ 14 w 23"/>
                <a:gd name="T29" fmla="*/ 6 h 36"/>
                <a:gd name="T30" fmla="*/ 16 w 23"/>
                <a:gd name="T31" fmla="*/ 8 h 36"/>
                <a:gd name="T32" fmla="*/ 17 w 23"/>
                <a:gd name="T33" fmla="*/ 12 h 36"/>
                <a:gd name="T34" fmla="*/ 18 w 23"/>
                <a:gd name="T35" fmla="*/ 17 h 36"/>
                <a:gd name="T36" fmla="*/ 18 w 23"/>
                <a:gd name="T37" fmla="*/ 20 h 36"/>
                <a:gd name="T38" fmla="*/ 22 w 23"/>
                <a:gd name="T39" fmla="*/ 15 h 36"/>
                <a:gd name="T40" fmla="*/ 22 w 23"/>
                <a:gd name="T41" fmla="*/ 10 h 36"/>
                <a:gd name="T42" fmla="*/ 20 w 23"/>
                <a:gd name="T43" fmla="*/ 6 h 36"/>
                <a:gd name="T44" fmla="*/ 18 w 23"/>
                <a:gd name="T45" fmla="*/ 3 h 36"/>
                <a:gd name="T46" fmla="*/ 14 w 23"/>
                <a:gd name="T47" fmla="*/ 1 h 36"/>
                <a:gd name="T48" fmla="*/ 11 w 23"/>
                <a:gd name="T49" fmla="*/ 0 h 36"/>
                <a:gd name="T50" fmla="*/ 7 w 23"/>
                <a:gd name="T51" fmla="*/ 1 h 36"/>
                <a:gd name="T52" fmla="*/ 4 w 23"/>
                <a:gd name="T53" fmla="*/ 4 h 36"/>
                <a:gd name="T54" fmla="*/ 1 w 23"/>
                <a:gd name="T55" fmla="*/ 7 h 36"/>
                <a:gd name="T56" fmla="*/ 0 w 23"/>
                <a:gd name="T57" fmla="*/ 11 h 36"/>
                <a:gd name="T58" fmla="*/ 0 w 23"/>
                <a:gd name="T59" fmla="*/ 15 h 36"/>
                <a:gd name="T60" fmla="*/ 0 w 23"/>
                <a:gd name="T61" fmla="*/ 20 h 36"/>
                <a:gd name="T62" fmla="*/ 0 w 23"/>
                <a:gd name="T63" fmla="*/ 25 h 36"/>
                <a:gd name="T64" fmla="*/ 1 w 23"/>
                <a:gd name="T65" fmla="*/ 29 h 36"/>
                <a:gd name="T66" fmla="*/ 3 w 23"/>
                <a:gd name="T67" fmla="*/ 32 h 36"/>
                <a:gd name="T68" fmla="*/ 7 w 23"/>
                <a:gd name="T69" fmla="*/ 35 h 36"/>
                <a:gd name="T70" fmla="*/ 11 w 23"/>
                <a:gd name="T71" fmla="*/ 36 h 36"/>
                <a:gd name="T72" fmla="*/ 15 w 23"/>
                <a:gd name="T73" fmla="*/ 35 h 36"/>
                <a:gd name="T74" fmla="*/ 18 w 23"/>
                <a:gd name="T75" fmla="*/ 33 h 36"/>
                <a:gd name="T76" fmla="*/ 20 w 23"/>
                <a:gd name="T77" fmla="*/ 31 h 36"/>
                <a:gd name="T78" fmla="*/ 22 w 23"/>
                <a:gd name="T79" fmla="*/ 27 h 36"/>
                <a:gd name="T80" fmla="*/ 22 w 23"/>
                <a:gd name="T81" fmla="*/ 23 h 36"/>
                <a:gd name="T82" fmla="*/ 23 w 23"/>
                <a:gd name="T83" fmla="*/ 20 h 36"/>
                <a:gd name="T84" fmla="*/ 22 w 23"/>
                <a:gd name="T8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36">
                  <a:moveTo>
                    <a:pt x="18" y="20"/>
                  </a:moveTo>
                  <a:cubicBezTo>
                    <a:pt x="18" y="21"/>
                    <a:pt x="18" y="22"/>
                    <a:pt x="17" y="24"/>
                  </a:cubicBezTo>
                  <a:cubicBezTo>
                    <a:pt x="17" y="25"/>
                    <a:pt x="17" y="27"/>
                    <a:pt x="16" y="28"/>
                  </a:cubicBezTo>
                  <a:cubicBezTo>
                    <a:pt x="16" y="29"/>
                    <a:pt x="15" y="30"/>
                    <a:pt x="14" y="30"/>
                  </a:cubicBezTo>
                  <a:cubicBezTo>
                    <a:pt x="13" y="31"/>
                    <a:pt x="12" y="31"/>
                    <a:pt x="11" y="31"/>
                  </a:cubicBezTo>
                  <a:cubicBezTo>
                    <a:pt x="10" y="31"/>
                    <a:pt x="9" y="31"/>
                    <a:pt x="8" y="30"/>
                  </a:cubicBezTo>
                  <a:cubicBezTo>
                    <a:pt x="7" y="29"/>
                    <a:pt x="6" y="29"/>
                    <a:pt x="6" y="28"/>
                  </a:cubicBezTo>
                  <a:cubicBezTo>
                    <a:pt x="5" y="27"/>
                    <a:pt x="5" y="25"/>
                    <a:pt x="5" y="24"/>
                  </a:cubicBezTo>
                  <a:cubicBezTo>
                    <a:pt x="4" y="22"/>
                    <a:pt x="4" y="21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5" y="11"/>
                    <a:pt x="5" y="10"/>
                    <a:pt x="6" y="8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2" y="5"/>
                    <a:pt x="13" y="6"/>
                    <a:pt x="14" y="6"/>
                  </a:cubicBezTo>
                  <a:cubicBezTo>
                    <a:pt x="15" y="7"/>
                    <a:pt x="15" y="7"/>
                    <a:pt x="16" y="8"/>
                  </a:cubicBezTo>
                  <a:cubicBezTo>
                    <a:pt x="17" y="9"/>
                    <a:pt x="17" y="10"/>
                    <a:pt x="17" y="12"/>
                  </a:cubicBezTo>
                  <a:cubicBezTo>
                    <a:pt x="18" y="13"/>
                    <a:pt x="18" y="15"/>
                    <a:pt x="18" y="17"/>
                  </a:cubicBezTo>
                  <a:cubicBezTo>
                    <a:pt x="18" y="18"/>
                    <a:pt x="18" y="19"/>
                    <a:pt x="18" y="20"/>
                  </a:cubicBezTo>
                  <a:close/>
                  <a:moveTo>
                    <a:pt x="22" y="15"/>
                  </a:move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1" y="7"/>
                    <a:pt x="20" y="6"/>
                  </a:cubicBezTo>
                  <a:cubicBezTo>
                    <a:pt x="20" y="5"/>
                    <a:pt x="19" y="4"/>
                    <a:pt x="18" y="3"/>
                  </a:cubicBezTo>
                  <a:cubicBezTo>
                    <a:pt x="17" y="2"/>
                    <a:pt x="16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8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4" y="34"/>
                    <a:pt x="5" y="34"/>
                    <a:pt x="7" y="35"/>
                  </a:cubicBezTo>
                  <a:cubicBezTo>
                    <a:pt x="8" y="35"/>
                    <a:pt x="10" y="36"/>
                    <a:pt x="11" y="36"/>
                  </a:cubicBezTo>
                  <a:cubicBezTo>
                    <a:pt x="13" y="36"/>
                    <a:pt x="14" y="35"/>
                    <a:pt x="15" y="35"/>
                  </a:cubicBezTo>
                  <a:cubicBezTo>
                    <a:pt x="16" y="35"/>
                    <a:pt x="17" y="34"/>
                    <a:pt x="18" y="33"/>
                  </a:cubicBezTo>
                  <a:cubicBezTo>
                    <a:pt x="19" y="33"/>
                    <a:pt x="20" y="32"/>
                    <a:pt x="20" y="31"/>
                  </a:cubicBezTo>
                  <a:cubicBezTo>
                    <a:pt x="21" y="30"/>
                    <a:pt x="21" y="28"/>
                    <a:pt x="22" y="27"/>
                  </a:cubicBezTo>
                  <a:cubicBezTo>
                    <a:pt x="22" y="26"/>
                    <a:pt x="22" y="25"/>
                    <a:pt x="22" y="23"/>
                  </a:cubicBezTo>
                  <a:cubicBezTo>
                    <a:pt x="22" y="21"/>
                    <a:pt x="23" y="20"/>
                    <a:pt x="23" y="20"/>
                  </a:cubicBezTo>
                  <a:cubicBezTo>
                    <a:pt x="23" y="18"/>
                    <a:pt x="23" y="16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1DD49D-6F13-4BA2-882B-44EDCDA1BD69}" type="datetimeFigureOut">
              <a:rPr lang="zh-CN" altLang="en-US" smtClean="0"/>
              <a:t>2019/6/6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B430E-9F2C-4754-B177-806199001B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svg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53654" y="87728"/>
            <a:ext cx="10907641" cy="322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7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</a:t>
            </a: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en-US" altLang="zh-CN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区块链架构</a:t>
            </a:r>
            <a:endParaRPr lang="en-US" altLang="zh-CN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AutoShape 5">
            <a:extLst>
              <a:ext uri="{FF2B5EF4-FFF2-40B4-BE49-F238E27FC236}">
                <a16:creationId xmlns:a16="http://schemas.microsoft.com/office/drawing/2014/main" id="{F6801E17-8178-4DB0-8F94-85FA3A0BA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91" y="1944094"/>
            <a:ext cx="3285300" cy="4316413"/>
          </a:xfrm>
          <a:prstGeom prst="roundRect">
            <a:avLst>
              <a:gd name="adj" fmla="val 3894"/>
            </a:avLst>
          </a:prstGeom>
          <a:gradFill rotWithShape="0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 w="57150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4" name="TextBox 25"/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FE60D13C-1510-4AFA-82EF-6830BA33D666}"/>
              </a:ext>
            </a:extLst>
          </p:cNvPr>
          <p:cNvSpPr txBox="1"/>
          <p:nvPr/>
        </p:nvSpPr>
        <p:spPr>
          <a:xfrm>
            <a:off x="2546159" y="364985"/>
            <a:ext cx="8904501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比特币架构</a:t>
            </a:r>
            <a:r>
              <a:rPr lang="en-US" altLang="zh-CN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节点后台</a:t>
            </a:r>
            <a:endParaRPr kumimoji="0" lang="en-US" altLang="zh-CN" sz="2400" b="0" u="none" strike="noStrike" kern="1200" cap="none" spc="12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0368AA1-7238-446C-A387-B5A08A57327D}"/>
              </a:ext>
            </a:extLst>
          </p:cNvPr>
          <p:cNvGrpSpPr/>
          <p:nvPr/>
        </p:nvGrpSpPr>
        <p:grpSpPr>
          <a:xfrm>
            <a:off x="1064751" y="1188444"/>
            <a:ext cx="1744663" cy="1511300"/>
            <a:chOff x="1246187" y="3908407"/>
            <a:chExt cx="1744663" cy="1511300"/>
          </a:xfrm>
        </p:grpSpPr>
        <p:sp>
          <p:nvSpPr>
            <p:cNvPr id="19" name="AutoShape 52">
              <a:extLst>
                <a:ext uri="{FF2B5EF4-FFF2-40B4-BE49-F238E27FC236}">
                  <a16:creationId xmlns:a16="http://schemas.microsoft.com/office/drawing/2014/main" id="{AFF7FD83-8979-4090-A5C2-EF3A547D3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187" y="3908407"/>
              <a:ext cx="1744663" cy="1511300"/>
            </a:xfrm>
            <a:prstGeom prst="hexagon">
              <a:avLst>
                <a:gd name="adj" fmla="val 28860"/>
                <a:gd name="vf" fmla="val 115470"/>
              </a:avLst>
            </a:prstGeom>
            <a:gradFill rotWithShape="1">
              <a:gsLst>
                <a:gs pos="0">
                  <a:srgbClr val="8E5BD9"/>
                </a:gs>
                <a:gs pos="100000">
                  <a:srgbClr val="8E5BD9">
                    <a:gamma/>
                    <a:shade val="46275"/>
                    <a:invGamma/>
                  </a:srgbClr>
                </a:gs>
              </a:gsLst>
              <a:path path="rect">
                <a:fillToRect r="100000" b="100000"/>
              </a:path>
            </a:gradFill>
            <a:ln w="9525">
              <a:noFill/>
              <a:miter lim="800000"/>
              <a:headEnd/>
              <a:tailEnd/>
            </a:ln>
            <a:effectLst/>
            <a:scene3d>
              <a:camera prst="legacyObliqueTopLeft"/>
              <a:lightRig rig="legacyFlat3" dir="b"/>
            </a:scene3d>
            <a:sp3d extrusionH="23800" prstMaterial="legacyMatte">
              <a:bevelT w="13500" h="13500" prst="angle"/>
              <a:bevelB w="13500" h="13500" prst="angle"/>
              <a:extrusionClr>
                <a:srgbClr val="8E5BD9"/>
              </a:extrusionClr>
            </a:sp3d>
          </p:spPr>
          <p:txBody>
            <a:bodyPr wrap="none" anchor="ctr">
              <a:flatTx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20" name="AutoShape 53">
              <a:extLst>
                <a:ext uri="{FF2B5EF4-FFF2-40B4-BE49-F238E27FC236}">
                  <a16:creationId xmlns:a16="http://schemas.microsoft.com/office/drawing/2014/main" id="{59475085-8331-4B78-B959-91C8E6F16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225" y="4041774"/>
              <a:ext cx="1409700" cy="1217613"/>
            </a:xfrm>
            <a:prstGeom prst="hexagon">
              <a:avLst>
                <a:gd name="adj" fmla="val 28944"/>
                <a:gd name="vf" fmla="val 11547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18900000" scaled="1"/>
            </a:gradFill>
            <a:ln w="19050">
              <a:solidFill>
                <a:srgbClr val="6699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800" b="1">
                <a:solidFill>
                  <a:srgbClr val="000066"/>
                </a:solidFill>
                <a:latin typeface="+mj-ea"/>
                <a:ea typeface="+mj-ea"/>
                <a:cs typeface="HY헤드라인M"/>
              </a:endParaRPr>
            </a:p>
          </p:txBody>
        </p:sp>
        <p:sp>
          <p:nvSpPr>
            <p:cNvPr id="37" name="Text Box 41">
              <a:extLst>
                <a:ext uri="{FF2B5EF4-FFF2-40B4-BE49-F238E27FC236}">
                  <a16:creationId xmlns:a16="http://schemas.microsoft.com/office/drawing/2014/main" id="{8ACE5B7C-92C3-4757-89A0-9277ACB144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4487" y="4450525"/>
              <a:ext cx="100806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547DD8">
                  <a:gamma/>
                  <a:shade val="60000"/>
                  <a:invGamma/>
                </a:srgbClr>
              </a:prst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i="0" u="none" strike="noStrike" kern="0" cap="none" spc="150" normalizeH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</a:rPr>
                <a:t>挖矿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C23D437-EBF4-4ED7-BC13-F3D2DA90691D}"/>
                  </a:ext>
                </a:extLst>
              </p:cNvPr>
              <p:cNvSpPr/>
              <p:nvPr/>
            </p:nvSpPr>
            <p:spPr>
              <a:xfrm>
                <a:off x="631333" y="2833111"/>
                <a:ext cx="2989838" cy="40811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pc="12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挖矿的节奏决定了发币频率以及比特币交易的速度</a:t>
                </a:r>
                <a:r>
                  <a:rPr lang="en-US" altLang="zh-CN" spc="12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b="1" dirty="0"/>
                  <a:t>target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b="1" dirty="0"/>
                  <a:t> coefficient</a:t>
                </a:r>
                <a:r>
                  <a:rPr lang="en-US" altLang="zh-CN" b="1" dirty="0">
                    <a:ea typeface="仿宋" panose="02010609060101010101" pitchFamily="49" charset="-122"/>
                  </a:rPr>
                  <a:t>×</a:t>
                </a:r>
                <a:r>
                  <a:rPr lang="en-US" altLang="zh-CN" b="1" i="0" dirty="0">
                    <a:ea typeface="仿宋" panose="02010609060101010101" pitchFamily="49" charset="-122"/>
                  </a:rPr>
                  <a:t>2^(8</a:t>
                </a:r>
                <a:r>
                  <a:rPr lang="en-US" altLang="zh-CN" b="1" i="0" dirty="0">
                    <a:ea typeface="Cambria Math" panose="02040503050406030204" pitchFamily="18" charset="0"/>
                  </a:rPr>
                  <a:t>×(exponent-3))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b="1" dirty="0"/>
                  <a:t>New Difficulty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b="1" dirty="0"/>
                  <a:t> Old Difficulty</a:t>
                </a:r>
                <a:r>
                  <a:rPr lang="en-US" altLang="zh-CN" b="1" dirty="0">
                    <a:ea typeface="仿宋" panose="02010609060101010101" pitchFamily="49" charset="-122"/>
                  </a:rPr>
                  <a:t>×(</a:t>
                </a:r>
                <a:r>
                  <a:rPr lang="en-US" altLang="zh-CN" b="1" dirty="0">
                    <a:ea typeface="Cambria Math" panose="02040503050406030204" pitchFamily="18" charset="0"/>
                  </a:rPr>
                  <a:t>Actual Time of Last 2016 Block/20160minutes</a:t>
                </a:r>
                <a:r>
                  <a:rPr lang="en-US" altLang="zh-CN" b="1" dirty="0" smtClean="0"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b="1" dirty="0"/>
              </a:p>
              <a:p>
                <a:pPr>
                  <a:lnSpc>
                    <a:spcPct val="120000"/>
                  </a:lnSpc>
                </a:pPr>
                <a:endParaRPr lang="en-US" altLang="zh-CN" b="1" dirty="0"/>
              </a:p>
              <a:p>
                <a:pPr>
                  <a:lnSpc>
                    <a:spcPct val="120000"/>
                  </a:lnSpc>
                </a:pPr>
                <a:endParaRPr lang="zh-CN" altLang="en-US" spc="12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C23D437-EBF4-4ED7-BC13-F3D2DA906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33" y="2833111"/>
                <a:ext cx="2989838" cy="4081117"/>
              </a:xfrm>
              <a:prstGeom prst="rect">
                <a:avLst/>
              </a:prstGeom>
              <a:blipFill>
                <a:blip r:embed="rId3"/>
                <a:stretch>
                  <a:fillRect l="-1837" t="-149" r="-22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D84A128C-9B7B-4486-933F-924E78A243CF}"/>
              </a:ext>
            </a:extLst>
          </p:cNvPr>
          <p:cNvGrpSpPr/>
          <p:nvPr/>
        </p:nvGrpSpPr>
        <p:grpSpPr>
          <a:xfrm>
            <a:off x="2441113" y="1744305"/>
            <a:ext cx="9259692" cy="4483289"/>
            <a:chOff x="3009265" y="1968500"/>
            <a:chExt cx="8066088" cy="3600458"/>
          </a:xfrm>
        </p:grpSpPr>
        <p:sp>
          <p:nvSpPr>
            <p:cNvPr id="73" name="Freeform 40">
              <a:extLst>
                <a:ext uri="{FF2B5EF4-FFF2-40B4-BE49-F238E27FC236}">
                  <a16:creationId xmlns:a16="http://schemas.microsoft.com/office/drawing/2014/main" id="{296F862C-8708-4B32-A804-154B00F7261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712403" y="4878393"/>
              <a:ext cx="882650" cy="288925"/>
            </a:xfrm>
            <a:custGeom>
              <a:avLst/>
              <a:gdLst>
                <a:gd name="T0" fmla="*/ 0 w 4756"/>
                <a:gd name="T1" fmla="*/ 1576 h 1576"/>
                <a:gd name="T2" fmla="*/ 50 w 4756"/>
                <a:gd name="T3" fmla="*/ 1462 h 1576"/>
                <a:gd name="T4" fmla="*/ 108 w 4756"/>
                <a:gd name="T5" fmla="*/ 1350 h 1576"/>
                <a:gd name="T6" fmla="*/ 170 w 4756"/>
                <a:gd name="T7" fmla="*/ 1242 h 1576"/>
                <a:gd name="T8" fmla="*/ 238 w 4756"/>
                <a:gd name="T9" fmla="*/ 1138 h 1576"/>
                <a:gd name="T10" fmla="*/ 310 w 4756"/>
                <a:gd name="T11" fmla="*/ 1036 h 1576"/>
                <a:gd name="T12" fmla="*/ 386 w 4756"/>
                <a:gd name="T13" fmla="*/ 940 h 1576"/>
                <a:gd name="T14" fmla="*/ 468 w 4756"/>
                <a:gd name="T15" fmla="*/ 846 h 1576"/>
                <a:gd name="T16" fmla="*/ 552 w 4756"/>
                <a:gd name="T17" fmla="*/ 756 h 1576"/>
                <a:gd name="T18" fmla="*/ 596 w 4756"/>
                <a:gd name="T19" fmla="*/ 712 h 1576"/>
                <a:gd name="T20" fmla="*/ 688 w 4756"/>
                <a:gd name="T21" fmla="*/ 630 h 1576"/>
                <a:gd name="T22" fmla="*/ 784 w 4756"/>
                <a:gd name="T23" fmla="*/ 550 h 1576"/>
                <a:gd name="T24" fmla="*/ 884 w 4756"/>
                <a:gd name="T25" fmla="*/ 476 h 1576"/>
                <a:gd name="T26" fmla="*/ 986 w 4756"/>
                <a:gd name="T27" fmla="*/ 406 h 1576"/>
                <a:gd name="T28" fmla="*/ 1092 w 4756"/>
                <a:gd name="T29" fmla="*/ 342 h 1576"/>
                <a:gd name="T30" fmla="*/ 1202 w 4756"/>
                <a:gd name="T31" fmla="*/ 282 h 1576"/>
                <a:gd name="T32" fmla="*/ 1316 w 4756"/>
                <a:gd name="T33" fmla="*/ 228 h 1576"/>
                <a:gd name="T34" fmla="*/ 1374 w 4756"/>
                <a:gd name="T35" fmla="*/ 202 h 1576"/>
                <a:gd name="T36" fmla="*/ 1490 w 4756"/>
                <a:gd name="T37" fmla="*/ 156 h 1576"/>
                <a:gd name="T38" fmla="*/ 1610 w 4756"/>
                <a:gd name="T39" fmla="*/ 116 h 1576"/>
                <a:gd name="T40" fmla="*/ 1732 w 4756"/>
                <a:gd name="T41" fmla="*/ 80 h 1576"/>
                <a:gd name="T42" fmla="*/ 1858 w 4756"/>
                <a:gd name="T43" fmla="*/ 52 h 1576"/>
                <a:gd name="T44" fmla="*/ 1984 w 4756"/>
                <a:gd name="T45" fmla="*/ 30 h 1576"/>
                <a:gd name="T46" fmla="*/ 2114 w 4756"/>
                <a:gd name="T47" fmla="*/ 12 h 1576"/>
                <a:gd name="T48" fmla="*/ 2246 w 4756"/>
                <a:gd name="T49" fmla="*/ 2 h 1576"/>
                <a:gd name="T50" fmla="*/ 2378 w 4756"/>
                <a:gd name="T51" fmla="*/ 0 h 1576"/>
                <a:gd name="T52" fmla="*/ 2444 w 4756"/>
                <a:gd name="T53" fmla="*/ 0 h 1576"/>
                <a:gd name="T54" fmla="*/ 2576 w 4756"/>
                <a:gd name="T55" fmla="*/ 8 h 1576"/>
                <a:gd name="T56" fmla="*/ 2706 w 4756"/>
                <a:gd name="T57" fmla="*/ 20 h 1576"/>
                <a:gd name="T58" fmla="*/ 2834 w 4756"/>
                <a:gd name="T59" fmla="*/ 40 h 1576"/>
                <a:gd name="T60" fmla="*/ 2962 w 4756"/>
                <a:gd name="T61" fmla="*/ 66 h 1576"/>
                <a:gd name="T62" fmla="*/ 3084 w 4756"/>
                <a:gd name="T63" fmla="*/ 98 h 1576"/>
                <a:gd name="T64" fmla="*/ 3206 w 4756"/>
                <a:gd name="T65" fmla="*/ 136 h 1576"/>
                <a:gd name="T66" fmla="*/ 3324 w 4756"/>
                <a:gd name="T67" fmla="*/ 178 h 1576"/>
                <a:gd name="T68" fmla="*/ 3382 w 4756"/>
                <a:gd name="T69" fmla="*/ 202 h 1576"/>
                <a:gd name="T70" fmla="*/ 3498 w 4756"/>
                <a:gd name="T71" fmla="*/ 254 h 1576"/>
                <a:gd name="T72" fmla="*/ 3608 w 4756"/>
                <a:gd name="T73" fmla="*/ 312 h 1576"/>
                <a:gd name="T74" fmla="*/ 3716 w 4756"/>
                <a:gd name="T75" fmla="*/ 374 h 1576"/>
                <a:gd name="T76" fmla="*/ 3822 w 4756"/>
                <a:gd name="T77" fmla="*/ 440 h 1576"/>
                <a:gd name="T78" fmla="*/ 3922 w 4756"/>
                <a:gd name="T79" fmla="*/ 512 h 1576"/>
                <a:gd name="T80" fmla="*/ 4020 w 4756"/>
                <a:gd name="T81" fmla="*/ 590 h 1576"/>
                <a:gd name="T82" fmla="*/ 4114 w 4756"/>
                <a:gd name="T83" fmla="*/ 670 h 1576"/>
                <a:gd name="T84" fmla="*/ 4204 w 4756"/>
                <a:gd name="T85" fmla="*/ 756 h 1576"/>
                <a:gd name="T86" fmla="*/ 4246 w 4756"/>
                <a:gd name="T87" fmla="*/ 800 h 1576"/>
                <a:gd name="T88" fmla="*/ 4330 w 4756"/>
                <a:gd name="T89" fmla="*/ 892 h 1576"/>
                <a:gd name="T90" fmla="*/ 4410 w 4756"/>
                <a:gd name="T91" fmla="*/ 988 h 1576"/>
                <a:gd name="T92" fmla="*/ 4484 w 4756"/>
                <a:gd name="T93" fmla="*/ 1086 h 1576"/>
                <a:gd name="T94" fmla="*/ 4552 w 4756"/>
                <a:gd name="T95" fmla="*/ 1190 h 1576"/>
                <a:gd name="T96" fmla="*/ 4618 w 4756"/>
                <a:gd name="T97" fmla="*/ 1296 h 1576"/>
                <a:gd name="T98" fmla="*/ 4678 w 4756"/>
                <a:gd name="T99" fmla="*/ 1406 h 1576"/>
                <a:gd name="T100" fmla="*/ 4732 w 4756"/>
                <a:gd name="T101" fmla="*/ 1518 h 1576"/>
                <a:gd name="T102" fmla="*/ 0 w 4756"/>
                <a:gd name="T103" fmla="*/ 1576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756" h="1576">
                  <a:moveTo>
                    <a:pt x="0" y="1576"/>
                  </a:moveTo>
                  <a:lnTo>
                    <a:pt x="0" y="1576"/>
                  </a:lnTo>
                  <a:lnTo>
                    <a:pt x="24" y="1518"/>
                  </a:lnTo>
                  <a:lnTo>
                    <a:pt x="50" y="1462"/>
                  </a:lnTo>
                  <a:lnTo>
                    <a:pt x="78" y="1406"/>
                  </a:lnTo>
                  <a:lnTo>
                    <a:pt x="108" y="1350"/>
                  </a:lnTo>
                  <a:lnTo>
                    <a:pt x="138" y="1296"/>
                  </a:lnTo>
                  <a:lnTo>
                    <a:pt x="170" y="1242"/>
                  </a:lnTo>
                  <a:lnTo>
                    <a:pt x="204" y="1190"/>
                  </a:lnTo>
                  <a:lnTo>
                    <a:pt x="238" y="1138"/>
                  </a:lnTo>
                  <a:lnTo>
                    <a:pt x="272" y="1086"/>
                  </a:lnTo>
                  <a:lnTo>
                    <a:pt x="310" y="1036"/>
                  </a:lnTo>
                  <a:lnTo>
                    <a:pt x="348" y="988"/>
                  </a:lnTo>
                  <a:lnTo>
                    <a:pt x="386" y="940"/>
                  </a:lnTo>
                  <a:lnTo>
                    <a:pt x="426" y="892"/>
                  </a:lnTo>
                  <a:lnTo>
                    <a:pt x="468" y="846"/>
                  </a:lnTo>
                  <a:lnTo>
                    <a:pt x="510" y="800"/>
                  </a:lnTo>
                  <a:lnTo>
                    <a:pt x="552" y="756"/>
                  </a:lnTo>
                  <a:lnTo>
                    <a:pt x="552" y="756"/>
                  </a:lnTo>
                  <a:lnTo>
                    <a:pt x="596" y="712"/>
                  </a:lnTo>
                  <a:lnTo>
                    <a:pt x="642" y="670"/>
                  </a:lnTo>
                  <a:lnTo>
                    <a:pt x="688" y="630"/>
                  </a:lnTo>
                  <a:lnTo>
                    <a:pt x="736" y="590"/>
                  </a:lnTo>
                  <a:lnTo>
                    <a:pt x="784" y="550"/>
                  </a:lnTo>
                  <a:lnTo>
                    <a:pt x="834" y="512"/>
                  </a:lnTo>
                  <a:lnTo>
                    <a:pt x="884" y="476"/>
                  </a:lnTo>
                  <a:lnTo>
                    <a:pt x="934" y="440"/>
                  </a:lnTo>
                  <a:lnTo>
                    <a:pt x="986" y="406"/>
                  </a:lnTo>
                  <a:lnTo>
                    <a:pt x="1040" y="374"/>
                  </a:lnTo>
                  <a:lnTo>
                    <a:pt x="1092" y="342"/>
                  </a:lnTo>
                  <a:lnTo>
                    <a:pt x="1148" y="312"/>
                  </a:lnTo>
                  <a:lnTo>
                    <a:pt x="1202" y="282"/>
                  </a:lnTo>
                  <a:lnTo>
                    <a:pt x="1258" y="254"/>
                  </a:lnTo>
                  <a:lnTo>
                    <a:pt x="1316" y="228"/>
                  </a:lnTo>
                  <a:lnTo>
                    <a:pt x="1374" y="202"/>
                  </a:lnTo>
                  <a:lnTo>
                    <a:pt x="1374" y="202"/>
                  </a:lnTo>
                  <a:lnTo>
                    <a:pt x="1432" y="178"/>
                  </a:lnTo>
                  <a:lnTo>
                    <a:pt x="1490" y="156"/>
                  </a:lnTo>
                  <a:lnTo>
                    <a:pt x="1550" y="136"/>
                  </a:lnTo>
                  <a:lnTo>
                    <a:pt x="1610" y="116"/>
                  </a:lnTo>
                  <a:lnTo>
                    <a:pt x="1672" y="98"/>
                  </a:lnTo>
                  <a:lnTo>
                    <a:pt x="1732" y="80"/>
                  </a:lnTo>
                  <a:lnTo>
                    <a:pt x="1794" y="66"/>
                  </a:lnTo>
                  <a:lnTo>
                    <a:pt x="1858" y="52"/>
                  </a:lnTo>
                  <a:lnTo>
                    <a:pt x="1922" y="40"/>
                  </a:lnTo>
                  <a:lnTo>
                    <a:pt x="1984" y="30"/>
                  </a:lnTo>
                  <a:lnTo>
                    <a:pt x="2050" y="20"/>
                  </a:lnTo>
                  <a:lnTo>
                    <a:pt x="2114" y="12"/>
                  </a:lnTo>
                  <a:lnTo>
                    <a:pt x="2180" y="8"/>
                  </a:lnTo>
                  <a:lnTo>
                    <a:pt x="2246" y="2"/>
                  </a:lnTo>
                  <a:lnTo>
                    <a:pt x="2312" y="0"/>
                  </a:lnTo>
                  <a:lnTo>
                    <a:pt x="2378" y="0"/>
                  </a:lnTo>
                  <a:lnTo>
                    <a:pt x="2378" y="0"/>
                  </a:lnTo>
                  <a:lnTo>
                    <a:pt x="2444" y="0"/>
                  </a:lnTo>
                  <a:lnTo>
                    <a:pt x="2510" y="2"/>
                  </a:lnTo>
                  <a:lnTo>
                    <a:pt x="2576" y="8"/>
                  </a:lnTo>
                  <a:lnTo>
                    <a:pt x="2642" y="12"/>
                  </a:lnTo>
                  <a:lnTo>
                    <a:pt x="2706" y="20"/>
                  </a:lnTo>
                  <a:lnTo>
                    <a:pt x="2772" y="30"/>
                  </a:lnTo>
                  <a:lnTo>
                    <a:pt x="2834" y="40"/>
                  </a:lnTo>
                  <a:lnTo>
                    <a:pt x="2898" y="52"/>
                  </a:lnTo>
                  <a:lnTo>
                    <a:pt x="2962" y="66"/>
                  </a:lnTo>
                  <a:lnTo>
                    <a:pt x="3024" y="80"/>
                  </a:lnTo>
                  <a:lnTo>
                    <a:pt x="3084" y="98"/>
                  </a:lnTo>
                  <a:lnTo>
                    <a:pt x="3146" y="116"/>
                  </a:lnTo>
                  <a:lnTo>
                    <a:pt x="3206" y="136"/>
                  </a:lnTo>
                  <a:lnTo>
                    <a:pt x="3266" y="156"/>
                  </a:lnTo>
                  <a:lnTo>
                    <a:pt x="3324" y="178"/>
                  </a:lnTo>
                  <a:lnTo>
                    <a:pt x="3382" y="202"/>
                  </a:lnTo>
                  <a:lnTo>
                    <a:pt x="3382" y="202"/>
                  </a:lnTo>
                  <a:lnTo>
                    <a:pt x="3440" y="228"/>
                  </a:lnTo>
                  <a:lnTo>
                    <a:pt x="3498" y="254"/>
                  </a:lnTo>
                  <a:lnTo>
                    <a:pt x="3554" y="282"/>
                  </a:lnTo>
                  <a:lnTo>
                    <a:pt x="3608" y="312"/>
                  </a:lnTo>
                  <a:lnTo>
                    <a:pt x="3664" y="342"/>
                  </a:lnTo>
                  <a:lnTo>
                    <a:pt x="3716" y="374"/>
                  </a:lnTo>
                  <a:lnTo>
                    <a:pt x="3770" y="406"/>
                  </a:lnTo>
                  <a:lnTo>
                    <a:pt x="3822" y="440"/>
                  </a:lnTo>
                  <a:lnTo>
                    <a:pt x="3872" y="476"/>
                  </a:lnTo>
                  <a:lnTo>
                    <a:pt x="3922" y="512"/>
                  </a:lnTo>
                  <a:lnTo>
                    <a:pt x="3972" y="550"/>
                  </a:lnTo>
                  <a:lnTo>
                    <a:pt x="4020" y="590"/>
                  </a:lnTo>
                  <a:lnTo>
                    <a:pt x="4068" y="630"/>
                  </a:lnTo>
                  <a:lnTo>
                    <a:pt x="4114" y="670"/>
                  </a:lnTo>
                  <a:lnTo>
                    <a:pt x="4160" y="712"/>
                  </a:lnTo>
                  <a:lnTo>
                    <a:pt x="4204" y="756"/>
                  </a:lnTo>
                  <a:lnTo>
                    <a:pt x="4204" y="756"/>
                  </a:lnTo>
                  <a:lnTo>
                    <a:pt x="4246" y="800"/>
                  </a:lnTo>
                  <a:lnTo>
                    <a:pt x="4288" y="846"/>
                  </a:lnTo>
                  <a:lnTo>
                    <a:pt x="4330" y="892"/>
                  </a:lnTo>
                  <a:lnTo>
                    <a:pt x="4370" y="940"/>
                  </a:lnTo>
                  <a:lnTo>
                    <a:pt x="4410" y="988"/>
                  </a:lnTo>
                  <a:lnTo>
                    <a:pt x="4446" y="1036"/>
                  </a:lnTo>
                  <a:lnTo>
                    <a:pt x="4484" y="1086"/>
                  </a:lnTo>
                  <a:lnTo>
                    <a:pt x="4518" y="1138"/>
                  </a:lnTo>
                  <a:lnTo>
                    <a:pt x="4552" y="1190"/>
                  </a:lnTo>
                  <a:lnTo>
                    <a:pt x="4586" y="1242"/>
                  </a:lnTo>
                  <a:lnTo>
                    <a:pt x="4618" y="1296"/>
                  </a:lnTo>
                  <a:lnTo>
                    <a:pt x="4648" y="1350"/>
                  </a:lnTo>
                  <a:lnTo>
                    <a:pt x="4678" y="1406"/>
                  </a:lnTo>
                  <a:lnTo>
                    <a:pt x="4706" y="1462"/>
                  </a:lnTo>
                  <a:lnTo>
                    <a:pt x="4732" y="1518"/>
                  </a:lnTo>
                  <a:lnTo>
                    <a:pt x="4756" y="1576"/>
                  </a:lnTo>
                  <a:lnTo>
                    <a:pt x="0" y="1576"/>
                  </a:lnTo>
                  <a:close/>
                </a:path>
              </a:pathLst>
            </a:custGeom>
            <a:gradFill rotWithShape="1">
              <a:gsLst>
                <a:gs pos="0">
                  <a:srgbClr val="FFA000">
                    <a:alpha val="5000"/>
                  </a:srgbClr>
                </a:gs>
                <a:gs pos="100000">
                  <a:srgbClr val="FFA000">
                    <a:gamma/>
                    <a:tint val="0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6C2E59E-D27C-4591-BADF-5AB2FDDAFDC0}"/>
                </a:ext>
              </a:extLst>
            </p:cNvPr>
            <p:cNvGrpSpPr/>
            <p:nvPr/>
          </p:nvGrpSpPr>
          <p:grpSpPr>
            <a:xfrm>
              <a:off x="4791002" y="1968500"/>
              <a:ext cx="6284351" cy="3600458"/>
              <a:chOff x="4791002" y="1968500"/>
              <a:chExt cx="6284351" cy="3600458"/>
            </a:xfrm>
          </p:grpSpPr>
          <p:grpSp>
            <p:nvGrpSpPr>
              <p:cNvPr id="29" name="Group 4">
                <a:extLst>
                  <a:ext uri="{FF2B5EF4-FFF2-40B4-BE49-F238E27FC236}">
                    <a16:creationId xmlns:a16="http://schemas.microsoft.com/office/drawing/2014/main" id="{4DF41DA2-7EAA-42BC-A126-809F446217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87340" y="4560899"/>
                <a:ext cx="973138" cy="973138"/>
                <a:chOff x="2335" y="1139"/>
                <a:chExt cx="1089" cy="1089"/>
              </a:xfrm>
            </p:grpSpPr>
            <p:sp>
              <p:nvSpPr>
                <p:cNvPr id="30" name="Oval 5">
                  <a:extLst>
                    <a:ext uri="{FF2B5EF4-FFF2-40B4-BE49-F238E27FC236}">
                      <a16:creationId xmlns:a16="http://schemas.microsoft.com/office/drawing/2014/main" id="{EEDA5586-115C-4CBE-862B-8D1F9449F0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C800"/>
                    </a:gs>
                    <a:gs pos="100000">
                      <a:srgbClr val="FF6400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tx1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 latinLnBrk="1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31" name="Group 6">
                  <a:extLst>
                    <a:ext uri="{FF2B5EF4-FFF2-40B4-BE49-F238E27FC236}">
                      <a16:creationId xmlns:a16="http://schemas.microsoft.com/office/drawing/2014/main" id="{F766ABE3-4289-4A7C-972B-BC4D560D343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2" name="Freeform 7">
                    <a:extLst>
                      <a:ext uri="{FF2B5EF4-FFF2-40B4-BE49-F238E27FC236}">
                        <a16:creationId xmlns:a16="http://schemas.microsoft.com/office/drawing/2014/main" id="{7D2B31C7-F1E9-435F-A98D-B2BE1C81C8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31" y="1843"/>
                    <a:ext cx="907" cy="295"/>
                  </a:xfrm>
                  <a:custGeom>
                    <a:avLst/>
                    <a:gdLst>
                      <a:gd name="T0" fmla="*/ 0 w 4756"/>
                      <a:gd name="T1" fmla="*/ 1576 h 1576"/>
                      <a:gd name="T2" fmla="*/ 50 w 4756"/>
                      <a:gd name="T3" fmla="*/ 1462 h 1576"/>
                      <a:gd name="T4" fmla="*/ 108 w 4756"/>
                      <a:gd name="T5" fmla="*/ 1350 h 1576"/>
                      <a:gd name="T6" fmla="*/ 170 w 4756"/>
                      <a:gd name="T7" fmla="*/ 1242 h 1576"/>
                      <a:gd name="T8" fmla="*/ 238 w 4756"/>
                      <a:gd name="T9" fmla="*/ 1138 h 1576"/>
                      <a:gd name="T10" fmla="*/ 310 w 4756"/>
                      <a:gd name="T11" fmla="*/ 1036 h 1576"/>
                      <a:gd name="T12" fmla="*/ 386 w 4756"/>
                      <a:gd name="T13" fmla="*/ 940 h 1576"/>
                      <a:gd name="T14" fmla="*/ 468 w 4756"/>
                      <a:gd name="T15" fmla="*/ 846 h 1576"/>
                      <a:gd name="T16" fmla="*/ 552 w 4756"/>
                      <a:gd name="T17" fmla="*/ 756 h 1576"/>
                      <a:gd name="T18" fmla="*/ 596 w 4756"/>
                      <a:gd name="T19" fmla="*/ 712 h 1576"/>
                      <a:gd name="T20" fmla="*/ 688 w 4756"/>
                      <a:gd name="T21" fmla="*/ 630 h 1576"/>
                      <a:gd name="T22" fmla="*/ 784 w 4756"/>
                      <a:gd name="T23" fmla="*/ 550 h 1576"/>
                      <a:gd name="T24" fmla="*/ 884 w 4756"/>
                      <a:gd name="T25" fmla="*/ 476 h 1576"/>
                      <a:gd name="T26" fmla="*/ 986 w 4756"/>
                      <a:gd name="T27" fmla="*/ 406 h 1576"/>
                      <a:gd name="T28" fmla="*/ 1092 w 4756"/>
                      <a:gd name="T29" fmla="*/ 342 h 1576"/>
                      <a:gd name="T30" fmla="*/ 1202 w 4756"/>
                      <a:gd name="T31" fmla="*/ 282 h 1576"/>
                      <a:gd name="T32" fmla="*/ 1316 w 4756"/>
                      <a:gd name="T33" fmla="*/ 228 h 1576"/>
                      <a:gd name="T34" fmla="*/ 1374 w 4756"/>
                      <a:gd name="T35" fmla="*/ 202 h 1576"/>
                      <a:gd name="T36" fmla="*/ 1490 w 4756"/>
                      <a:gd name="T37" fmla="*/ 156 h 1576"/>
                      <a:gd name="T38" fmla="*/ 1610 w 4756"/>
                      <a:gd name="T39" fmla="*/ 116 h 1576"/>
                      <a:gd name="T40" fmla="*/ 1732 w 4756"/>
                      <a:gd name="T41" fmla="*/ 80 h 1576"/>
                      <a:gd name="T42" fmla="*/ 1858 w 4756"/>
                      <a:gd name="T43" fmla="*/ 52 h 1576"/>
                      <a:gd name="T44" fmla="*/ 1984 w 4756"/>
                      <a:gd name="T45" fmla="*/ 30 h 1576"/>
                      <a:gd name="T46" fmla="*/ 2114 w 4756"/>
                      <a:gd name="T47" fmla="*/ 12 h 1576"/>
                      <a:gd name="T48" fmla="*/ 2246 w 4756"/>
                      <a:gd name="T49" fmla="*/ 2 h 1576"/>
                      <a:gd name="T50" fmla="*/ 2378 w 4756"/>
                      <a:gd name="T51" fmla="*/ 0 h 1576"/>
                      <a:gd name="T52" fmla="*/ 2444 w 4756"/>
                      <a:gd name="T53" fmla="*/ 0 h 1576"/>
                      <a:gd name="T54" fmla="*/ 2576 w 4756"/>
                      <a:gd name="T55" fmla="*/ 8 h 1576"/>
                      <a:gd name="T56" fmla="*/ 2706 w 4756"/>
                      <a:gd name="T57" fmla="*/ 20 h 1576"/>
                      <a:gd name="T58" fmla="*/ 2834 w 4756"/>
                      <a:gd name="T59" fmla="*/ 40 h 1576"/>
                      <a:gd name="T60" fmla="*/ 2962 w 4756"/>
                      <a:gd name="T61" fmla="*/ 66 h 1576"/>
                      <a:gd name="T62" fmla="*/ 3084 w 4756"/>
                      <a:gd name="T63" fmla="*/ 98 h 1576"/>
                      <a:gd name="T64" fmla="*/ 3206 w 4756"/>
                      <a:gd name="T65" fmla="*/ 136 h 1576"/>
                      <a:gd name="T66" fmla="*/ 3324 w 4756"/>
                      <a:gd name="T67" fmla="*/ 178 h 1576"/>
                      <a:gd name="T68" fmla="*/ 3382 w 4756"/>
                      <a:gd name="T69" fmla="*/ 202 h 1576"/>
                      <a:gd name="T70" fmla="*/ 3498 w 4756"/>
                      <a:gd name="T71" fmla="*/ 254 h 1576"/>
                      <a:gd name="T72" fmla="*/ 3608 w 4756"/>
                      <a:gd name="T73" fmla="*/ 312 h 1576"/>
                      <a:gd name="T74" fmla="*/ 3716 w 4756"/>
                      <a:gd name="T75" fmla="*/ 374 h 1576"/>
                      <a:gd name="T76" fmla="*/ 3822 w 4756"/>
                      <a:gd name="T77" fmla="*/ 440 h 1576"/>
                      <a:gd name="T78" fmla="*/ 3922 w 4756"/>
                      <a:gd name="T79" fmla="*/ 512 h 1576"/>
                      <a:gd name="T80" fmla="*/ 4020 w 4756"/>
                      <a:gd name="T81" fmla="*/ 590 h 1576"/>
                      <a:gd name="T82" fmla="*/ 4114 w 4756"/>
                      <a:gd name="T83" fmla="*/ 670 h 1576"/>
                      <a:gd name="T84" fmla="*/ 4204 w 4756"/>
                      <a:gd name="T85" fmla="*/ 756 h 1576"/>
                      <a:gd name="T86" fmla="*/ 4246 w 4756"/>
                      <a:gd name="T87" fmla="*/ 800 h 1576"/>
                      <a:gd name="T88" fmla="*/ 4330 w 4756"/>
                      <a:gd name="T89" fmla="*/ 892 h 1576"/>
                      <a:gd name="T90" fmla="*/ 4410 w 4756"/>
                      <a:gd name="T91" fmla="*/ 988 h 1576"/>
                      <a:gd name="T92" fmla="*/ 4484 w 4756"/>
                      <a:gd name="T93" fmla="*/ 1086 h 1576"/>
                      <a:gd name="T94" fmla="*/ 4552 w 4756"/>
                      <a:gd name="T95" fmla="*/ 1190 h 1576"/>
                      <a:gd name="T96" fmla="*/ 4618 w 4756"/>
                      <a:gd name="T97" fmla="*/ 1296 h 1576"/>
                      <a:gd name="T98" fmla="*/ 4678 w 4756"/>
                      <a:gd name="T99" fmla="*/ 1406 h 1576"/>
                      <a:gd name="T100" fmla="*/ 4732 w 4756"/>
                      <a:gd name="T101" fmla="*/ 1518 h 1576"/>
                      <a:gd name="T102" fmla="*/ 0 w 4756"/>
                      <a:gd name="T103" fmla="*/ 1576 h 15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 latinLnBrk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3" name="Oval 8">
                    <a:extLst>
                      <a:ext uri="{FF2B5EF4-FFF2-40B4-BE49-F238E27FC236}">
                        <a16:creationId xmlns:a16="http://schemas.microsoft.com/office/drawing/2014/main" id="{212A5AA1-2FAD-41C2-8A13-D9B73D3A4E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 latinLnBrk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42" name="Group 9">
                <a:extLst>
                  <a:ext uri="{FF2B5EF4-FFF2-40B4-BE49-F238E27FC236}">
                    <a16:creationId xmlns:a16="http://schemas.microsoft.com/office/drawing/2014/main" id="{081947D8-BAF8-4704-8346-B359C76482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38285" y="3911600"/>
                <a:ext cx="973137" cy="973138"/>
                <a:chOff x="2335" y="1139"/>
                <a:chExt cx="1089" cy="1089"/>
              </a:xfrm>
            </p:grpSpPr>
            <p:sp>
              <p:nvSpPr>
                <p:cNvPr id="43" name="Oval 10">
                  <a:extLst>
                    <a:ext uri="{FF2B5EF4-FFF2-40B4-BE49-F238E27FC236}">
                      <a16:creationId xmlns:a16="http://schemas.microsoft.com/office/drawing/2014/main" id="{C9A0143B-C01B-472B-A12F-FE1E94F6C0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solidFill>
                  <a:srgbClr val="9E9E9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 latinLnBrk="1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44" name="Group 11">
                  <a:extLst>
                    <a:ext uri="{FF2B5EF4-FFF2-40B4-BE49-F238E27FC236}">
                      <a16:creationId xmlns:a16="http://schemas.microsoft.com/office/drawing/2014/main" id="{7DE37348-6BFF-48F4-A4B7-D48F2E6308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45" name="Freeform 12">
                    <a:extLst>
                      <a:ext uri="{FF2B5EF4-FFF2-40B4-BE49-F238E27FC236}">
                        <a16:creationId xmlns:a16="http://schemas.microsoft.com/office/drawing/2014/main" id="{F8AD682D-8CC4-4D2A-89A5-73719A7B7E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31" y="1843"/>
                    <a:ext cx="907" cy="295"/>
                  </a:xfrm>
                  <a:custGeom>
                    <a:avLst/>
                    <a:gdLst>
                      <a:gd name="T0" fmla="*/ 0 w 4756"/>
                      <a:gd name="T1" fmla="*/ 1576 h 1576"/>
                      <a:gd name="T2" fmla="*/ 50 w 4756"/>
                      <a:gd name="T3" fmla="*/ 1462 h 1576"/>
                      <a:gd name="T4" fmla="*/ 108 w 4756"/>
                      <a:gd name="T5" fmla="*/ 1350 h 1576"/>
                      <a:gd name="T6" fmla="*/ 170 w 4756"/>
                      <a:gd name="T7" fmla="*/ 1242 h 1576"/>
                      <a:gd name="T8" fmla="*/ 238 w 4756"/>
                      <a:gd name="T9" fmla="*/ 1138 h 1576"/>
                      <a:gd name="T10" fmla="*/ 310 w 4756"/>
                      <a:gd name="T11" fmla="*/ 1036 h 1576"/>
                      <a:gd name="T12" fmla="*/ 386 w 4756"/>
                      <a:gd name="T13" fmla="*/ 940 h 1576"/>
                      <a:gd name="T14" fmla="*/ 468 w 4756"/>
                      <a:gd name="T15" fmla="*/ 846 h 1576"/>
                      <a:gd name="T16" fmla="*/ 552 w 4756"/>
                      <a:gd name="T17" fmla="*/ 756 h 1576"/>
                      <a:gd name="T18" fmla="*/ 596 w 4756"/>
                      <a:gd name="T19" fmla="*/ 712 h 1576"/>
                      <a:gd name="T20" fmla="*/ 688 w 4756"/>
                      <a:gd name="T21" fmla="*/ 630 h 1576"/>
                      <a:gd name="T22" fmla="*/ 784 w 4756"/>
                      <a:gd name="T23" fmla="*/ 550 h 1576"/>
                      <a:gd name="T24" fmla="*/ 884 w 4756"/>
                      <a:gd name="T25" fmla="*/ 476 h 1576"/>
                      <a:gd name="T26" fmla="*/ 986 w 4756"/>
                      <a:gd name="T27" fmla="*/ 406 h 1576"/>
                      <a:gd name="T28" fmla="*/ 1092 w 4756"/>
                      <a:gd name="T29" fmla="*/ 342 h 1576"/>
                      <a:gd name="T30" fmla="*/ 1202 w 4756"/>
                      <a:gd name="T31" fmla="*/ 282 h 1576"/>
                      <a:gd name="T32" fmla="*/ 1316 w 4756"/>
                      <a:gd name="T33" fmla="*/ 228 h 1576"/>
                      <a:gd name="T34" fmla="*/ 1374 w 4756"/>
                      <a:gd name="T35" fmla="*/ 202 h 1576"/>
                      <a:gd name="T36" fmla="*/ 1490 w 4756"/>
                      <a:gd name="T37" fmla="*/ 156 h 1576"/>
                      <a:gd name="T38" fmla="*/ 1610 w 4756"/>
                      <a:gd name="T39" fmla="*/ 116 h 1576"/>
                      <a:gd name="T40" fmla="*/ 1732 w 4756"/>
                      <a:gd name="T41" fmla="*/ 80 h 1576"/>
                      <a:gd name="T42" fmla="*/ 1858 w 4756"/>
                      <a:gd name="T43" fmla="*/ 52 h 1576"/>
                      <a:gd name="T44" fmla="*/ 1984 w 4756"/>
                      <a:gd name="T45" fmla="*/ 30 h 1576"/>
                      <a:gd name="T46" fmla="*/ 2114 w 4756"/>
                      <a:gd name="T47" fmla="*/ 12 h 1576"/>
                      <a:gd name="T48" fmla="*/ 2246 w 4756"/>
                      <a:gd name="T49" fmla="*/ 2 h 1576"/>
                      <a:gd name="T50" fmla="*/ 2378 w 4756"/>
                      <a:gd name="T51" fmla="*/ 0 h 1576"/>
                      <a:gd name="T52" fmla="*/ 2444 w 4756"/>
                      <a:gd name="T53" fmla="*/ 0 h 1576"/>
                      <a:gd name="T54" fmla="*/ 2576 w 4756"/>
                      <a:gd name="T55" fmla="*/ 8 h 1576"/>
                      <a:gd name="T56" fmla="*/ 2706 w 4756"/>
                      <a:gd name="T57" fmla="*/ 20 h 1576"/>
                      <a:gd name="T58" fmla="*/ 2834 w 4756"/>
                      <a:gd name="T59" fmla="*/ 40 h 1576"/>
                      <a:gd name="T60" fmla="*/ 2962 w 4756"/>
                      <a:gd name="T61" fmla="*/ 66 h 1576"/>
                      <a:gd name="T62" fmla="*/ 3084 w 4756"/>
                      <a:gd name="T63" fmla="*/ 98 h 1576"/>
                      <a:gd name="T64" fmla="*/ 3206 w 4756"/>
                      <a:gd name="T65" fmla="*/ 136 h 1576"/>
                      <a:gd name="T66" fmla="*/ 3324 w 4756"/>
                      <a:gd name="T67" fmla="*/ 178 h 1576"/>
                      <a:gd name="T68" fmla="*/ 3382 w 4756"/>
                      <a:gd name="T69" fmla="*/ 202 h 1576"/>
                      <a:gd name="T70" fmla="*/ 3498 w 4756"/>
                      <a:gd name="T71" fmla="*/ 254 h 1576"/>
                      <a:gd name="T72" fmla="*/ 3608 w 4756"/>
                      <a:gd name="T73" fmla="*/ 312 h 1576"/>
                      <a:gd name="T74" fmla="*/ 3716 w 4756"/>
                      <a:gd name="T75" fmla="*/ 374 h 1576"/>
                      <a:gd name="T76" fmla="*/ 3822 w 4756"/>
                      <a:gd name="T77" fmla="*/ 440 h 1576"/>
                      <a:gd name="T78" fmla="*/ 3922 w 4756"/>
                      <a:gd name="T79" fmla="*/ 512 h 1576"/>
                      <a:gd name="T80" fmla="*/ 4020 w 4756"/>
                      <a:gd name="T81" fmla="*/ 590 h 1576"/>
                      <a:gd name="T82" fmla="*/ 4114 w 4756"/>
                      <a:gd name="T83" fmla="*/ 670 h 1576"/>
                      <a:gd name="T84" fmla="*/ 4204 w 4756"/>
                      <a:gd name="T85" fmla="*/ 756 h 1576"/>
                      <a:gd name="T86" fmla="*/ 4246 w 4756"/>
                      <a:gd name="T87" fmla="*/ 800 h 1576"/>
                      <a:gd name="T88" fmla="*/ 4330 w 4756"/>
                      <a:gd name="T89" fmla="*/ 892 h 1576"/>
                      <a:gd name="T90" fmla="*/ 4410 w 4756"/>
                      <a:gd name="T91" fmla="*/ 988 h 1576"/>
                      <a:gd name="T92" fmla="*/ 4484 w 4756"/>
                      <a:gd name="T93" fmla="*/ 1086 h 1576"/>
                      <a:gd name="T94" fmla="*/ 4552 w 4756"/>
                      <a:gd name="T95" fmla="*/ 1190 h 1576"/>
                      <a:gd name="T96" fmla="*/ 4618 w 4756"/>
                      <a:gd name="T97" fmla="*/ 1296 h 1576"/>
                      <a:gd name="T98" fmla="*/ 4678 w 4756"/>
                      <a:gd name="T99" fmla="*/ 1406 h 1576"/>
                      <a:gd name="T100" fmla="*/ 4732 w 4756"/>
                      <a:gd name="T101" fmla="*/ 1518 h 1576"/>
                      <a:gd name="T102" fmla="*/ 0 w 4756"/>
                      <a:gd name="T103" fmla="*/ 1576 h 15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 latinLnBrk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6" name="Oval 13">
                    <a:extLst>
                      <a:ext uri="{FF2B5EF4-FFF2-40B4-BE49-F238E27FC236}">
                        <a16:creationId xmlns:a16="http://schemas.microsoft.com/office/drawing/2014/main" id="{2A33BE27-E812-4C76-AFAB-10956CEE00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 latinLnBrk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47" name="Group 14">
                <a:extLst>
                  <a:ext uri="{FF2B5EF4-FFF2-40B4-BE49-F238E27FC236}">
                    <a16:creationId xmlns:a16="http://schemas.microsoft.com/office/drawing/2014/main" id="{4E846A0D-6753-4257-A691-EE52C17EF5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89215" y="3263900"/>
                <a:ext cx="973138" cy="973138"/>
                <a:chOff x="2335" y="1139"/>
                <a:chExt cx="1089" cy="1089"/>
              </a:xfrm>
            </p:grpSpPr>
            <p:sp>
              <p:nvSpPr>
                <p:cNvPr id="48" name="Oval 15">
                  <a:extLst>
                    <a:ext uri="{FF2B5EF4-FFF2-40B4-BE49-F238E27FC236}">
                      <a16:creationId xmlns:a16="http://schemas.microsoft.com/office/drawing/2014/main" id="{CFC1C289-4340-4B6B-A224-EF430DE46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solidFill>
                  <a:srgbClr val="9E9E9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 latinLnBrk="1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49" name="Group 16">
                  <a:extLst>
                    <a:ext uri="{FF2B5EF4-FFF2-40B4-BE49-F238E27FC236}">
                      <a16:creationId xmlns:a16="http://schemas.microsoft.com/office/drawing/2014/main" id="{038EFF7B-6658-4F73-902F-096D6AE90DD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50" name="Freeform 17">
                    <a:extLst>
                      <a:ext uri="{FF2B5EF4-FFF2-40B4-BE49-F238E27FC236}">
                        <a16:creationId xmlns:a16="http://schemas.microsoft.com/office/drawing/2014/main" id="{35BAA507-12E4-4222-9324-7A211AE9DD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31" y="1843"/>
                    <a:ext cx="907" cy="295"/>
                  </a:xfrm>
                  <a:custGeom>
                    <a:avLst/>
                    <a:gdLst>
                      <a:gd name="T0" fmla="*/ 0 w 4756"/>
                      <a:gd name="T1" fmla="*/ 1576 h 1576"/>
                      <a:gd name="T2" fmla="*/ 50 w 4756"/>
                      <a:gd name="T3" fmla="*/ 1462 h 1576"/>
                      <a:gd name="T4" fmla="*/ 108 w 4756"/>
                      <a:gd name="T5" fmla="*/ 1350 h 1576"/>
                      <a:gd name="T6" fmla="*/ 170 w 4756"/>
                      <a:gd name="T7" fmla="*/ 1242 h 1576"/>
                      <a:gd name="T8" fmla="*/ 238 w 4756"/>
                      <a:gd name="T9" fmla="*/ 1138 h 1576"/>
                      <a:gd name="T10" fmla="*/ 310 w 4756"/>
                      <a:gd name="T11" fmla="*/ 1036 h 1576"/>
                      <a:gd name="T12" fmla="*/ 386 w 4756"/>
                      <a:gd name="T13" fmla="*/ 940 h 1576"/>
                      <a:gd name="T14" fmla="*/ 468 w 4756"/>
                      <a:gd name="T15" fmla="*/ 846 h 1576"/>
                      <a:gd name="T16" fmla="*/ 552 w 4756"/>
                      <a:gd name="T17" fmla="*/ 756 h 1576"/>
                      <a:gd name="T18" fmla="*/ 596 w 4756"/>
                      <a:gd name="T19" fmla="*/ 712 h 1576"/>
                      <a:gd name="T20" fmla="*/ 688 w 4756"/>
                      <a:gd name="T21" fmla="*/ 630 h 1576"/>
                      <a:gd name="T22" fmla="*/ 784 w 4756"/>
                      <a:gd name="T23" fmla="*/ 550 h 1576"/>
                      <a:gd name="T24" fmla="*/ 884 w 4756"/>
                      <a:gd name="T25" fmla="*/ 476 h 1576"/>
                      <a:gd name="T26" fmla="*/ 986 w 4756"/>
                      <a:gd name="T27" fmla="*/ 406 h 1576"/>
                      <a:gd name="T28" fmla="*/ 1092 w 4756"/>
                      <a:gd name="T29" fmla="*/ 342 h 1576"/>
                      <a:gd name="T30" fmla="*/ 1202 w 4756"/>
                      <a:gd name="T31" fmla="*/ 282 h 1576"/>
                      <a:gd name="T32" fmla="*/ 1316 w 4756"/>
                      <a:gd name="T33" fmla="*/ 228 h 1576"/>
                      <a:gd name="T34" fmla="*/ 1374 w 4756"/>
                      <a:gd name="T35" fmla="*/ 202 h 1576"/>
                      <a:gd name="T36" fmla="*/ 1490 w 4756"/>
                      <a:gd name="T37" fmla="*/ 156 h 1576"/>
                      <a:gd name="T38" fmla="*/ 1610 w 4756"/>
                      <a:gd name="T39" fmla="*/ 116 h 1576"/>
                      <a:gd name="T40" fmla="*/ 1732 w 4756"/>
                      <a:gd name="T41" fmla="*/ 80 h 1576"/>
                      <a:gd name="T42" fmla="*/ 1858 w 4756"/>
                      <a:gd name="T43" fmla="*/ 52 h 1576"/>
                      <a:gd name="T44" fmla="*/ 1984 w 4756"/>
                      <a:gd name="T45" fmla="*/ 30 h 1576"/>
                      <a:gd name="T46" fmla="*/ 2114 w 4756"/>
                      <a:gd name="T47" fmla="*/ 12 h 1576"/>
                      <a:gd name="T48" fmla="*/ 2246 w 4756"/>
                      <a:gd name="T49" fmla="*/ 2 h 1576"/>
                      <a:gd name="T50" fmla="*/ 2378 w 4756"/>
                      <a:gd name="T51" fmla="*/ 0 h 1576"/>
                      <a:gd name="T52" fmla="*/ 2444 w 4756"/>
                      <a:gd name="T53" fmla="*/ 0 h 1576"/>
                      <a:gd name="T54" fmla="*/ 2576 w 4756"/>
                      <a:gd name="T55" fmla="*/ 8 h 1576"/>
                      <a:gd name="T56" fmla="*/ 2706 w 4756"/>
                      <a:gd name="T57" fmla="*/ 20 h 1576"/>
                      <a:gd name="T58" fmla="*/ 2834 w 4756"/>
                      <a:gd name="T59" fmla="*/ 40 h 1576"/>
                      <a:gd name="T60" fmla="*/ 2962 w 4756"/>
                      <a:gd name="T61" fmla="*/ 66 h 1576"/>
                      <a:gd name="T62" fmla="*/ 3084 w 4756"/>
                      <a:gd name="T63" fmla="*/ 98 h 1576"/>
                      <a:gd name="T64" fmla="*/ 3206 w 4756"/>
                      <a:gd name="T65" fmla="*/ 136 h 1576"/>
                      <a:gd name="T66" fmla="*/ 3324 w 4756"/>
                      <a:gd name="T67" fmla="*/ 178 h 1576"/>
                      <a:gd name="T68" fmla="*/ 3382 w 4756"/>
                      <a:gd name="T69" fmla="*/ 202 h 1576"/>
                      <a:gd name="T70" fmla="*/ 3498 w 4756"/>
                      <a:gd name="T71" fmla="*/ 254 h 1576"/>
                      <a:gd name="T72" fmla="*/ 3608 w 4756"/>
                      <a:gd name="T73" fmla="*/ 312 h 1576"/>
                      <a:gd name="T74" fmla="*/ 3716 w 4756"/>
                      <a:gd name="T75" fmla="*/ 374 h 1576"/>
                      <a:gd name="T76" fmla="*/ 3822 w 4756"/>
                      <a:gd name="T77" fmla="*/ 440 h 1576"/>
                      <a:gd name="T78" fmla="*/ 3922 w 4756"/>
                      <a:gd name="T79" fmla="*/ 512 h 1576"/>
                      <a:gd name="T80" fmla="*/ 4020 w 4756"/>
                      <a:gd name="T81" fmla="*/ 590 h 1576"/>
                      <a:gd name="T82" fmla="*/ 4114 w 4756"/>
                      <a:gd name="T83" fmla="*/ 670 h 1576"/>
                      <a:gd name="T84" fmla="*/ 4204 w 4756"/>
                      <a:gd name="T85" fmla="*/ 756 h 1576"/>
                      <a:gd name="T86" fmla="*/ 4246 w 4756"/>
                      <a:gd name="T87" fmla="*/ 800 h 1576"/>
                      <a:gd name="T88" fmla="*/ 4330 w 4756"/>
                      <a:gd name="T89" fmla="*/ 892 h 1576"/>
                      <a:gd name="T90" fmla="*/ 4410 w 4756"/>
                      <a:gd name="T91" fmla="*/ 988 h 1576"/>
                      <a:gd name="T92" fmla="*/ 4484 w 4756"/>
                      <a:gd name="T93" fmla="*/ 1086 h 1576"/>
                      <a:gd name="T94" fmla="*/ 4552 w 4756"/>
                      <a:gd name="T95" fmla="*/ 1190 h 1576"/>
                      <a:gd name="T96" fmla="*/ 4618 w 4756"/>
                      <a:gd name="T97" fmla="*/ 1296 h 1576"/>
                      <a:gd name="T98" fmla="*/ 4678 w 4756"/>
                      <a:gd name="T99" fmla="*/ 1406 h 1576"/>
                      <a:gd name="T100" fmla="*/ 4732 w 4756"/>
                      <a:gd name="T101" fmla="*/ 1518 h 1576"/>
                      <a:gd name="T102" fmla="*/ 0 w 4756"/>
                      <a:gd name="T103" fmla="*/ 1576 h 15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 latinLnBrk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1" name="Oval 18">
                    <a:extLst>
                      <a:ext uri="{FF2B5EF4-FFF2-40B4-BE49-F238E27FC236}">
                        <a16:creationId xmlns:a16="http://schemas.microsoft.com/office/drawing/2014/main" id="{B7DD9390-E713-485B-9B44-DB4D57468C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 latinLnBrk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52" name="Group 19">
                <a:extLst>
                  <a:ext uri="{FF2B5EF4-FFF2-40B4-BE49-F238E27FC236}">
                    <a16:creationId xmlns:a16="http://schemas.microsoft.com/office/drawing/2014/main" id="{33B5F375-2358-4F04-88B0-233538DDBA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843335" y="2617799"/>
                <a:ext cx="973137" cy="973138"/>
                <a:chOff x="2335" y="1139"/>
                <a:chExt cx="1089" cy="1089"/>
              </a:xfrm>
            </p:grpSpPr>
            <p:sp>
              <p:nvSpPr>
                <p:cNvPr id="53" name="Oval 20">
                  <a:extLst>
                    <a:ext uri="{FF2B5EF4-FFF2-40B4-BE49-F238E27FC236}">
                      <a16:creationId xmlns:a16="http://schemas.microsoft.com/office/drawing/2014/main" id="{0BED82BE-709E-4CA9-802A-F4F3BBD64C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solidFill>
                  <a:srgbClr val="9E9E9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 latinLnBrk="1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54" name="Group 21">
                  <a:extLst>
                    <a:ext uri="{FF2B5EF4-FFF2-40B4-BE49-F238E27FC236}">
                      <a16:creationId xmlns:a16="http://schemas.microsoft.com/office/drawing/2014/main" id="{0392F887-DFB4-4386-B178-71119A8D6E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55" name="Freeform 22">
                    <a:extLst>
                      <a:ext uri="{FF2B5EF4-FFF2-40B4-BE49-F238E27FC236}">
                        <a16:creationId xmlns:a16="http://schemas.microsoft.com/office/drawing/2014/main" id="{6FB9EC58-C617-456E-879D-5744E7A6B8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31" y="1843"/>
                    <a:ext cx="907" cy="295"/>
                  </a:xfrm>
                  <a:custGeom>
                    <a:avLst/>
                    <a:gdLst>
                      <a:gd name="T0" fmla="*/ 0 w 4756"/>
                      <a:gd name="T1" fmla="*/ 1576 h 1576"/>
                      <a:gd name="T2" fmla="*/ 50 w 4756"/>
                      <a:gd name="T3" fmla="*/ 1462 h 1576"/>
                      <a:gd name="T4" fmla="*/ 108 w 4756"/>
                      <a:gd name="T5" fmla="*/ 1350 h 1576"/>
                      <a:gd name="T6" fmla="*/ 170 w 4756"/>
                      <a:gd name="T7" fmla="*/ 1242 h 1576"/>
                      <a:gd name="T8" fmla="*/ 238 w 4756"/>
                      <a:gd name="T9" fmla="*/ 1138 h 1576"/>
                      <a:gd name="T10" fmla="*/ 310 w 4756"/>
                      <a:gd name="T11" fmla="*/ 1036 h 1576"/>
                      <a:gd name="T12" fmla="*/ 386 w 4756"/>
                      <a:gd name="T13" fmla="*/ 940 h 1576"/>
                      <a:gd name="T14" fmla="*/ 468 w 4756"/>
                      <a:gd name="T15" fmla="*/ 846 h 1576"/>
                      <a:gd name="T16" fmla="*/ 552 w 4756"/>
                      <a:gd name="T17" fmla="*/ 756 h 1576"/>
                      <a:gd name="T18" fmla="*/ 596 w 4756"/>
                      <a:gd name="T19" fmla="*/ 712 h 1576"/>
                      <a:gd name="T20" fmla="*/ 688 w 4756"/>
                      <a:gd name="T21" fmla="*/ 630 h 1576"/>
                      <a:gd name="T22" fmla="*/ 784 w 4756"/>
                      <a:gd name="T23" fmla="*/ 550 h 1576"/>
                      <a:gd name="T24" fmla="*/ 884 w 4756"/>
                      <a:gd name="T25" fmla="*/ 476 h 1576"/>
                      <a:gd name="T26" fmla="*/ 986 w 4756"/>
                      <a:gd name="T27" fmla="*/ 406 h 1576"/>
                      <a:gd name="T28" fmla="*/ 1092 w 4756"/>
                      <a:gd name="T29" fmla="*/ 342 h 1576"/>
                      <a:gd name="T30" fmla="*/ 1202 w 4756"/>
                      <a:gd name="T31" fmla="*/ 282 h 1576"/>
                      <a:gd name="T32" fmla="*/ 1316 w 4756"/>
                      <a:gd name="T33" fmla="*/ 228 h 1576"/>
                      <a:gd name="T34" fmla="*/ 1374 w 4756"/>
                      <a:gd name="T35" fmla="*/ 202 h 1576"/>
                      <a:gd name="T36" fmla="*/ 1490 w 4756"/>
                      <a:gd name="T37" fmla="*/ 156 h 1576"/>
                      <a:gd name="T38" fmla="*/ 1610 w 4756"/>
                      <a:gd name="T39" fmla="*/ 116 h 1576"/>
                      <a:gd name="T40" fmla="*/ 1732 w 4756"/>
                      <a:gd name="T41" fmla="*/ 80 h 1576"/>
                      <a:gd name="T42" fmla="*/ 1858 w 4756"/>
                      <a:gd name="T43" fmla="*/ 52 h 1576"/>
                      <a:gd name="T44" fmla="*/ 1984 w 4756"/>
                      <a:gd name="T45" fmla="*/ 30 h 1576"/>
                      <a:gd name="T46" fmla="*/ 2114 w 4756"/>
                      <a:gd name="T47" fmla="*/ 12 h 1576"/>
                      <a:gd name="T48" fmla="*/ 2246 w 4756"/>
                      <a:gd name="T49" fmla="*/ 2 h 1576"/>
                      <a:gd name="T50" fmla="*/ 2378 w 4756"/>
                      <a:gd name="T51" fmla="*/ 0 h 1576"/>
                      <a:gd name="T52" fmla="*/ 2444 w 4756"/>
                      <a:gd name="T53" fmla="*/ 0 h 1576"/>
                      <a:gd name="T54" fmla="*/ 2576 w 4756"/>
                      <a:gd name="T55" fmla="*/ 8 h 1576"/>
                      <a:gd name="T56" fmla="*/ 2706 w 4756"/>
                      <a:gd name="T57" fmla="*/ 20 h 1576"/>
                      <a:gd name="T58" fmla="*/ 2834 w 4756"/>
                      <a:gd name="T59" fmla="*/ 40 h 1576"/>
                      <a:gd name="T60" fmla="*/ 2962 w 4756"/>
                      <a:gd name="T61" fmla="*/ 66 h 1576"/>
                      <a:gd name="T62" fmla="*/ 3084 w 4756"/>
                      <a:gd name="T63" fmla="*/ 98 h 1576"/>
                      <a:gd name="T64" fmla="*/ 3206 w 4756"/>
                      <a:gd name="T65" fmla="*/ 136 h 1576"/>
                      <a:gd name="T66" fmla="*/ 3324 w 4756"/>
                      <a:gd name="T67" fmla="*/ 178 h 1576"/>
                      <a:gd name="T68" fmla="*/ 3382 w 4756"/>
                      <a:gd name="T69" fmla="*/ 202 h 1576"/>
                      <a:gd name="T70" fmla="*/ 3498 w 4756"/>
                      <a:gd name="T71" fmla="*/ 254 h 1576"/>
                      <a:gd name="T72" fmla="*/ 3608 w 4756"/>
                      <a:gd name="T73" fmla="*/ 312 h 1576"/>
                      <a:gd name="T74" fmla="*/ 3716 w 4756"/>
                      <a:gd name="T75" fmla="*/ 374 h 1576"/>
                      <a:gd name="T76" fmla="*/ 3822 w 4756"/>
                      <a:gd name="T77" fmla="*/ 440 h 1576"/>
                      <a:gd name="T78" fmla="*/ 3922 w 4756"/>
                      <a:gd name="T79" fmla="*/ 512 h 1576"/>
                      <a:gd name="T80" fmla="*/ 4020 w 4756"/>
                      <a:gd name="T81" fmla="*/ 590 h 1576"/>
                      <a:gd name="T82" fmla="*/ 4114 w 4756"/>
                      <a:gd name="T83" fmla="*/ 670 h 1576"/>
                      <a:gd name="T84" fmla="*/ 4204 w 4756"/>
                      <a:gd name="T85" fmla="*/ 756 h 1576"/>
                      <a:gd name="T86" fmla="*/ 4246 w 4756"/>
                      <a:gd name="T87" fmla="*/ 800 h 1576"/>
                      <a:gd name="T88" fmla="*/ 4330 w 4756"/>
                      <a:gd name="T89" fmla="*/ 892 h 1576"/>
                      <a:gd name="T90" fmla="*/ 4410 w 4756"/>
                      <a:gd name="T91" fmla="*/ 988 h 1576"/>
                      <a:gd name="T92" fmla="*/ 4484 w 4756"/>
                      <a:gd name="T93" fmla="*/ 1086 h 1576"/>
                      <a:gd name="T94" fmla="*/ 4552 w 4756"/>
                      <a:gd name="T95" fmla="*/ 1190 h 1576"/>
                      <a:gd name="T96" fmla="*/ 4618 w 4756"/>
                      <a:gd name="T97" fmla="*/ 1296 h 1576"/>
                      <a:gd name="T98" fmla="*/ 4678 w 4756"/>
                      <a:gd name="T99" fmla="*/ 1406 h 1576"/>
                      <a:gd name="T100" fmla="*/ 4732 w 4756"/>
                      <a:gd name="T101" fmla="*/ 1518 h 1576"/>
                      <a:gd name="T102" fmla="*/ 0 w 4756"/>
                      <a:gd name="T103" fmla="*/ 1576 h 15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 latinLnBrk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6" name="Oval 23">
                    <a:extLst>
                      <a:ext uri="{FF2B5EF4-FFF2-40B4-BE49-F238E27FC236}">
                        <a16:creationId xmlns:a16="http://schemas.microsoft.com/office/drawing/2014/main" id="{E04B8F62-C0F6-40D2-B6CE-DF98FC5DE0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 latinLnBrk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57" name="Group 24">
                <a:extLst>
                  <a:ext uri="{FF2B5EF4-FFF2-40B4-BE49-F238E27FC236}">
                    <a16:creationId xmlns:a16="http://schemas.microsoft.com/office/drawing/2014/main" id="{4C1B7F6E-BA58-4674-A6EB-99B07D31DB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94265" y="1968500"/>
                <a:ext cx="973138" cy="973138"/>
                <a:chOff x="2335" y="1139"/>
                <a:chExt cx="1089" cy="1089"/>
              </a:xfrm>
            </p:grpSpPr>
            <p:sp>
              <p:nvSpPr>
                <p:cNvPr id="58" name="Oval 25">
                  <a:extLst>
                    <a:ext uri="{FF2B5EF4-FFF2-40B4-BE49-F238E27FC236}">
                      <a16:creationId xmlns:a16="http://schemas.microsoft.com/office/drawing/2014/main" id="{0DF2D598-FE8C-43FF-B019-7500C46AED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89" cy="10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C8FF"/>
                    </a:gs>
                    <a:gs pos="100000">
                      <a:srgbClr val="004BFF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 latinLnBrk="1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59" name="Group 26">
                  <a:extLst>
                    <a:ext uri="{FF2B5EF4-FFF2-40B4-BE49-F238E27FC236}">
                      <a16:creationId xmlns:a16="http://schemas.microsoft.com/office/drawing/2014/main" id="{879637D5-B681-4481-A036-383DB022B2E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60" name="Freeform 27">
                    <a:extLst>
                      <a:ext uri="{FF2B5EF4-FFF2-40B4-BE49-F238E27FC236}">
                        <a16:creationId xmlns:a16="http://schemas.microsoft.com/office/drawing/2014/main" id="{5FAC2AEC-A52F-4A85-BF25-97244C45A3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31" y="1843"/>
                    <a:ext cx="907" cy="295"/>
                  </a:xfrm>
                  <a:custGeom>
                    <a:avLst/>
                    <a:gdLst>
                      <a:gd name="T0" fmla="*/ 0 w 4756"/>
                      <a:gd name="T1" fmla="*/ 1576 h 1576"/>
                      <a:gd name="T2" fmla="*/ 50 w 4756"/>
                      <a:gd name="T3" fmla="*/ 1462 h 1576"/>
                      <a:gd name="T4" fmla="*/ 108 w 4756"/>
                      <a:gd name="T5" fmla="*/ 1350 h 1576"/>
                      <a:gd name="T6" fmla="*/ 170 w 4756"/>
                      <a:gd name="T7" fmla="*/ 1242 h 1576"/>
                      <a:gd name="T8" fmla="*/ 238 w 4756"/>
                      <a:gd name="T9" fmla="*/ 1138 h 1576"/>
                      <a:gd name="T10" fmla="*/ 310 w 4756"/>
                      <a:gd name="T11" fmla="*/ 1036 h 1576"/>
                      <a:gd name="T12" fmla="*/ 386 w 4756"/>
                      <a:gd name="T13" fmla="*/ 940 h 1576"/>
                      <a:gd name="T14" fmla="*/ 468 w 4756"/>
                      <a:gd name="T15" fmla="*/ 846 h 1576"/>
                      <a:gd name="T16" fmla="*/ 552 w 4756"/>
                      <a:gd name="T17" fmla="*/ 756 h 1576"/>
                      <a:gd name="T18" fmla="*/ 596 w 4756"/>
                      <a:gd name="T19" fmla="*/ 712 h 1576"/>
                      <a:gd name="T20" fmla="*/ 688 w 4756"/>
                      <a:gd name="T21" fmla="*/ 630 h 1576"/>
                      <a:gd name="T22" fmla="*/ 784 w 4756"/>
                      <a:gd name="T23" fmla="*/ 550 h 1576"/>
                      <a:gd name="T24" fmla="*/ 884 w 4756"/>
                      <a:gd name="T25" fmla="*/ 476 h 1576"/>
                      <a:gd name="T26" fmla="*/ 986 w 4756"/>
                      <a:gd name="T27" fmla="*/ 406 h 1576"/>
                      <a:gd name="T28" fmla="*/ 1092 w 4756"/>
                      <a:gd name="T29" fmla="*/ 342 h 1576"/>
                      <a:gd name="T30" fmla="*/ 1202 w 4756"/>
                      <a:gd name="T31" fmla="*/ 282 h 1576"/>
                      <a:gd name="T32" fmla="*/ 1316 w 4756"/>
                      <a:gd name="T33" fmla="*/ 228 h 1576"/>
                      <a:gd name="T34" fmla="*/ 1374 w 4756"/>
                      <a:gd name="T35" fmla="*/ 202 h 1576"/>
                      <a:gd name="T36" fmla="*/ 1490 w 4756"/>
                      <a:gd name="T37" fmla="*/ 156 h 1576"/>
                      <a:gd name="T38" fmla="*/ 1610 w 4756"/>
                      <a:gd name="T39" fmla="*/ 116 h 1576"/>
                      <a:gd name="T40" fmla="*/ 1732 w 4756"/>
                      <a:gd name="T41" fmla="*/ 80 h 1576"/>
                      <a:gd name="T42" fmla="*/ 1858 w 4756"/>
                      <a:gd name="T43" fmla="*/ 52 h 1576"/>
                      <a:gd name="T44" fmla="*/ 1984 w 4756"/>
                      <a:gd name="T45" fmla="*/ 30 h 1576"/>
                      <a:gd name="T46" fmla="*/ 2114 w 4756"/>
                      <a:gd name="T47" fmla="*/ 12 h 1576"/>
                      <a:gd name="T48" fmla="*/ 2246 w 4756"/>
                      <a:gd name="T49" fmla="*/ 2 h 1576"/>
                      <a:gd name="T50" fmla="*/ 2378 w 4756"/>
                      <a:gd name="T51" fmla="*/ 0 h 1576"/>
                      <a:gd name="T52" fmla="*/ 2444 w 4756"/>
                      <a:gd name="T53" fmla="*/ 0 h 1576"/>
                      <a:gd name="T54" fmla="*/ 2576 w 4756"/>
                      <a:gd name="T55" fmla="*/ 8 h 1576"/>
                      <a:gd name="T56" fmla="*/ 2706 w 4756"/>
                      <a:gd name="T57" fmla="*/ 20 h 1576"/>
                      <a:gd name="T58" fmla="*/ 2834 w 4756"/>
                      <a:gd name="T59" fmla="*/ 40 h 1576"/>
                      <a:gd name="T60" fmla="*/ 2962 w 4756"/>
                      <a:gd name="T61" fmla="*/ 66 h 1576"/>
                      <a:gd name="T62" fmla="*/ 3084 w 4756"/>
                      <a:gd name="T63" fmla="*/ 98 h 1576"/>
                      <a:gd name="T64" fmla="*/ 3206 w 4756"/>
                      <a:gd name="T65" fmla="*/ 136 h 1576"/>
                      <a:gd name="T66" fmla="*/ 3324 w 4756"/>
                      <a:gd name="T67" fmla="*/ 178 h 1576"/>
                      <a:gd name="T68" fmla="*/ 3382 w 4756"/>
                      <a:gd name="T69" fmla="*/ 202 h 1576"/>
                      <a:gd name="T70" fmla="*/ 3498 w 4756"/>
                      <a:gd name="T71" fmla="*/ 254 h 1576"/>
                      <a:gd name="T72" fmla="*/ 3608 w 4756"/>
                      <a:gd name="T73" fmla="*/ 312 h 1576"/>
                      <a:gd name="T74" fmla="*/ 3716 w 4756"/>
                      <a:gd name="T75" fmla="*/ 374 h 1576"/>
                      <a:gd name="T76" fmla="*/ 3822 w 4756"/>
                      <a:gd name="T77" fmla="*/ 440 h 1576"/>
                      <a:gd name="T78" fmla="*/ 3922 w 4756"/>
                      <a:gd name="T79" fmla="*/ 512 h 1576"/>
                      <a:gd name="T80" fmla="*/ 4020 w 4756"/>
                      <a:gd name="T81" fmla="*/ 590 h 1576"/>
                      <a:gd name="T82" fmla="*/ 4114 w 4756"/>
                      <a:gd name="T83" fmla="*/ 670 h 1576"/>
                      <a:gd name="T84" fmla="*/ 4204 w 4756"/>
                      <a:gd name="T85" fmla="*/ 756 h 1576"/>
                      <a:gd name="T86" fmla="*/ 4246 w 4756"/>
                      <a:gd name="T87" fmla="*/ 800 h 1576"/>
                      <a:gd name="T88" fmla="*/ 4330 w 4756"/>
                      <a:gd name="T89" fmla="*/ 892 h 1576"/>
                      <a:gd name="T90" fmla="*/ 4410 w 4756"/>
                      <a:gd name="T91" fmla="*/ 988 h 1576"/>
                      <a:gd name="T92" fmla="*/ 4484 w 4756"/>
                      <a:gd name="T93" fmla="*/ 1086 h 1576"/>
                      <a:gd name="T94" fmla="*/ 4552 w 4756"/>
                      <a:gd name="T95" fmla="*/ 1190 h 1576"/>
                      <a:gd name="T96" fmla="*/ 4618 w 4756"/>
                      <a:gd name="T97" fmla="*/ 1296 h 1576"/>
                      <a:gd name="T98" fmla="*/ 4678 w 4756"/>
                      <a:gd name="T99" fmla="*/ 1406 h 1576"/>
                      <a:gd name="T100" fmla="*/ 4732 w 4756"/>
                      <a:gd name="T101" fmla="*/ 1518 h 1576"/>
                      <a:gd name="T102" fmla="*/ 0 w 4756"/>
                      <a:gd name="T103" fmla="*/ 1576 h 15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 latinLnBrk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61" name="Oval 28">
                    <a:extLst>
                      <a:ext uri="{FF2B5EF4-FFF2-40B4-BE49-F238E27FC236}">
                        <a16:creationId xmlns:a16="http://schemas.microsoft.com/office/drawing/2014/main" id="{4FE35BF4-CF77-4532-BFAC-9E0FA121B8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base" latinLnBrk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62" name="Group 29">
                <a:extLst>
                  <a:ext uri="{FF2B5EF4-FFF2-40B4-BE49-F238E27FC236}">
                    <a16:creationId xmlns:a16="http://schemas.microsoft.com/office/drawing/2014/main" id="{2DCB901C-5E65-42C3-8984-93600A3045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14315" y="2976570"/>
                <a:ext cx="5761038" cy="2592388"/>
                <a:chOff x="1519" y="1661"/>
                <a:chExt cx="3629" cy="1633"/>
              </a:xfrm>
            </p:grpSpPr>
            <p:sp>
              <p:nvSpPr>
                <p:cNvPr id="63" name="Freeform 30">
                  <a:extLst>
                    <a:ext uri="{FF2B5EF4-FFF2-40B4-BE49-F238E27FC236}">
                      <a16:creationId xmlns:a16="http://schemas.microsoft.com/office/drawing/2014/main" id="{55D039A9-5791-4358-A96F-9C9CB07AE1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5" y="2886"/>
                  <a:ext cx="726" cy="408"/>
                </a:xfrm>
                <a:custGeom>
                  <a:avLst/>
                  <a:gdLst>
                    <a:gd name="T0" fmla="*/ 0 w 726"/>
                    <a:gd name="T1" fmla="*/ 408 h 408"/>
                    <a:gd name="T2" fmla="*/ 0 w 726"/>
                    <a:gd name="T3" fmla="*/ 0 h 408"/>
                    <a:gd name="T4" fmla="*/ 726 w 726"/>
                    <a:gd name="T5" fmla="*/ 0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6" h="408">
                      <a:moveTo>
                        <a:pt x="0" y="408"/>
                      </a:moveTo>
                      <a:lnTo>
                        <a:pt x="0" y="0"/>
                      </a:lnTo>
                      <a:lnTo>
                        <a:pt x="726" y="0"/>
                      </a:lnTo>
                    </a:path>
                  </a:pathLst>
                </a:custGeom>
                <a:noFill/>
                <a:ln w="25400" cap="flat" cmpd="sng">
                  <a:solidFill>
                    <a:srgbClr val="9E9E9E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 latinLnBrk="1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4" name="Freeform 31">
                  <a:extLst>
                    <a:ext uri="{FF2B5EF4-FFF2-40B4-BE49-F238E27FC236}">
                      <a16:creationId xmlns:a16="http://schemas.microsoft.com/office/drawing/2014/main" id="{F6A3B524-7AD9-431C-80A9-D16E2DC795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0" y="2477"/>
                  <a:ext cx="726" cy="408"/>
                </a:xfrm>
                <a:custGeom>
                  <a:avLst/>
                  <a:gdLst>
                    <a:gd name="T0" fmla="*/ 0 w 726"/>
                    <a:gd name="T1" fmla="*/ 408 h 408"/>
                    <a:gd name="T2" fmla="*/ 0 w 726"/>
                    <a:gd name="T3" fmla="*/ 0 h 408"/>
                    <a:gd name="T4" fmla="*/ 726 w 726"/>
                    <a:gd name="T5" fmla="*/ 0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6" h="408">
                      <a:moveTo>
                        <a:pt x="0" y="408"/>
                      </a:moveTo>
                      <a:lnTo>
                        <a:pt x="0" y="0"/>
                      </a:lnTo>
                      <a:lnTo>
                        <a:pt x="726" y="0"/>
                      </a:lnTo>
                    </a:path>
                  </a:pathLst>
                </a:custGeom>
                <a:noFill/>
                <a:ln w="25400" cap="flat" cmpd="sng">
                  <a:solidFill>
                    <a:srgbClr val="9E9E9E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 latinLnBrk="1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" name="Freeform 32">
                  <a:extLst>
                    <a:ext uri="{FF2B5EF4-FFF2-40B4-BE49-F238E27FC236}">
                      <a16:creationId xmlns:a16="http://schemas.microsoft.com/office/drawing/2014/main" id="{82C4432B-2ADD-4976-B468-2804E6EBAD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6" y="2069"/>
                  <a:ext cx="726" cy="408"/>
                </a:xfrm>
                <a:custGeom>
                  <a:avLst/>
                  <a:gdLst>
                    <a:gd name="T0" fmla="*/ 0 w 726"/>
                    <a:gd name="T1" fmla="*/ 408 h 408"/>
                    <a:gd name="T2" fmla="*/ 0 w 726"/>
                    <a:gd name="T3" fmla="*/ 0 h 408"/>
                    <a:gd name="T4" fmla="*/ 726 w 726"/>
                    <a:gd name="T5" fmla="*/ 0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6" h="408">
                      <a:moveTo>
                        <a:pt x="0" y="408"/>
                      </a:moveTo>
                      <a:lnTo>
                        <a:pt x="0" y="0"/>
                      </a:lnTo>
                      <a:lnTo>
                        <a:pt x="726" y="0"/>
                      </a:lnTo>
                    </a:path>
                  </a:pathLst>
                </a:custGeom>
                <a:noFill/>
                <a:ln w="25400" cap="flat" cmpd="sng">
                  <a:solidFill>
                    <a:srgbClr val="9E9E9E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 latinLnBrk="1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6" name="Freeform 33">
                  <a:extLst>
                    <a:ext uri="{FF2B5EF4-FFF2-40B4-BE49-F238E27FC236}">
                      <a16:creationId xmlns:a16="http://schemas.microsoft.com/office/drawing/2014/main" id="{2116E24B-9988-433F-B570-D6CF21DF92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2" y="1661"/>
                  <a:ext cx="726" cy="408"/>
                </a:xfrm>
                <a:custGeom>
                  <a:avLst/>
                  <a:gdLst>
                    <a:gd name="T0" fmla="*/ 0 w 726"/>
                    <a:gd name="T1" fmla="*/ 408 h 408"/>
                    <a:gd name="T2" fmla="*/ 0 w 726"/>
                    <a:gd name="T3" fmla="*/ 0 h 408"/>
                    <a:gd name="T4" fmla="*/ 726 w 726"/>
                    <a:gd name="T5" fmla="*/ 0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6" h="408">
                      <a:moveTo>
                        <a:pt x="0" y="408"/>
                      </a:moveTo>
                      <a:lnTo>
                        <a:pt x="0" y="0"/>
                      </a:lnTo>
                      <a:lnTo>
                        <a:pt x="726" y="0"/>
                      </a:lnTo>
                    </a:path>
                  </a:pathLst>
                </a:custGeom>
                <a:noFill/>
                <a:ln w="25400" cap="flat" cmpd="sng">
                  <a:solidFill>
                    <a:srgbClr val="9E9E9E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 latinLnBrk="1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7" name="Line 34">
                  <a:extLst>
                    <a:ext uri="{FF2B5EF4-FFF2-40B4-BE49-F238E27FC236}">
                      <a16:creationId xmlns:a16="http://schemas.microsoft.com/office/drawing/2014/main" id="{4681F4E2-E13F-47C7-8BC3-2962613A4F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19" y="3294"/>
                  <a:ext cx="726" cy="0"/>
                </a:xfrm>
                <a:prstGeom prst="line">
                  <a:avLst/>
                </a:prstGeom>
                <a:noFill/>
                <a:ln w="25400">
                  <a:solidFill>
                    <a:srgbClr val="9E9E9E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 latinLnBrk="1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68" name="Freeform 35">
                <a:extLst>
                  <a:ext uri="{FF2B5EF4-FFF2-40B4-BE49-F238E27FC236}">
                    <a16:creationId xmlns:a16="http://schemas.microsoft.com/office/drawing/2014/main" id="{2C36733A-08FE-47AE-BE83-9BCA596C798F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4768625" y="4892682"/>
                <a:ext cx="882650" cy="288925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A000">
                      <a:alpha val="55000"/>
                    </a:srgbClr>
                  </a:gs>
                  <a:gs pos="100000">
                    <a:srgbClr val="FFA000">
                      <a:gamma/>
                      <a:tint val="0"/>
                      <a:invGamma/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 latinLnBrk="1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Freeform 36">
                <a:extLst>
                  <a:ext uri="{FF2B5EF4-FFF2-40B4-BE49-F238E27FC236}">
                    <a16:creationId xmlns:a16="http://schemas.microsoft.com/office/drawing/2014/main" id="{68075B96-E937-4166-88D2-86B0CA063A87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4494140" y="4892682"/>
                <a:ext cx="882650" cy="288925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A000">
                      <a:alpha val="45000"/>
                    </a:srgbClr>
                  </a:gs>
                  <a:gs pos="100000">
                    <a:srgbClr val="FFA000">
                      <a:gamma/>
                      <a:tint val="0"/>
                      <a:invGamma/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 latinLnBrk="1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AutoShape 42">
                <a:extLst>
                  <a:ext uri="{FF2B5EF4-FFF2-40B4-BE49-F238E27FC236}">
                    <a16:creationId xmlns:a16="http://schemas.microsoft.com/office/drawing/2014/main" id="{9A8239CD-F312-4EEF-97F8-B6FE83A31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170199">
                <a:off x="6790697" y="3265497"/>
                <a:ext cx="936625" cy="936625"/>
              </a:xfrm>
              <a:custGeom>
                <a:avLst/>
                <a:gdLst>
                  <a:gd name="G0" fmla="+- 0 0 0"/>
                  <a:gd name="G1" fmla="+- -7261746 0 0"/>
                  <a:gd name="G2" fmla="+- 0 0 -7261746"/>
                  <a:gd name="G3" fmla="+- 10800 0 0"/>
                  <a:gd name="G4" fmla="+- 0 0 0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5400 0 0"/>
                  <a:gd name="G9" fmla="+- 0 0 -7261746"/>
                  <a:gd name="G10" fmla="+- 5400 0 2700"/>
                  <a:gd name="G11" fmla="cos G10 0"/>
                  <a:gd name="G12" fmla="sin G10 0"/>
                  <a:gd name="G13" fmla="cos 13500 0"/>
                  <a:gd name="G14" fmla="sin 13500 0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5400 1 2"/>
                  <a:gd name="G20" fmla="+- G19 5400 0"/>
                  <a:gd name="G21" fmla="cos G20 0"/>
                  <a:gd name="G22" fmla="sin G20 0"/>
                  <a:gd name="G23" fmla="+- G21 10800 0"/>
                  <a:gd name="G24" fmla="+- G12 G23 G22"/>
                  <a:gd name="G25" fmla="+- G22 G23 G11"/>
                  <a:gd name="G26" fmla="cos 10800 0"/>
                  <a:gd name="G27" fmla="sin 10800 0"/>
                  <a:gd name="G28" fmla="cos 5400 0"/>
                  <a:gd name="G29" fmla="sin 5400 0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7261746"/>
                  <a:gd name="G36" fmla="sin G34 -7261746"/>
                  <a:gd name="G37" fmla="+/ -7261746 0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5400 G39"/>
                  <a:gd name="G43" fmla="sin 5400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16932 w 21600"/>
                  <a:gd name="T5" fmla="*/ 1909 h 21600"/>
                  <a:gd name="T6" fmla="*/ 7922 w 21600"/>
                  <a:gd name="T7" fmla="*/ 3228 h 21600"/>
                  <a:gd name="T8" fmla="*/ 13866 w 21600"/>
                  <a:gd name="T9" fmla="*/ 6354 h 21600"/>
                  <a:gd name="T10" fmla="*/ 24300 w 21600"/>
                  <a:gd name="T11" fmla="*/ 10800 h 21600"/>
                  <a:gd name="T12" fmla="*/ 18900 w 21600"/>
                  <a:gd name="T13" fmla="*/ 16200 h 21600"/>
                  <a:gd name="T14" fmla="*/ 13500 w 21600"/>
                  <a:gd name="T15" fmla="*/ 10800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6200" y="10800"/>
                    </a:moveTo>
                    <a:cubicBezTo>
                      <a:pt x="16200" y="7817"/>
                      <a:pt x="13782" y="5400"/>
                      <a:pt x="10800" y="5400"/>
                    </a:cubicBezTo>
                    <a:cubicBezTo>
                      <a:pt x="10144" y="5399"/>
                      <a:pt x="9494" y="5519"/>
                      <a:pt x="8881" y="5752"/>
                    </a:cubicBezTo>
                    <a:lnTo>
                      <a:pt x="6963" y="704"/>
                    </a:lnTo>
                    <a:cubicBezTo>
                      <a:pt x="8189" y="238"/>
                      <a:pt x="9489" y="-1"/>
                      <a:pt x="10800" y="0"/>
                    </a:cubicBezTo>
                    <a:cubicBezTo>
                      <a:pt x="16764" y="0"/>
                      <a:pt x="21599" y="4835"/>
                      <a:pt x="21600" y="10799"/>
                    </a:cubicBezTo>
                    <a:lnTo>
                      <a:pt x="21600" y="10800"/>
                    </a:lnTo>
                    <a:lnTo>
                      <a:pt x="24300" y="10800"/>
                    </a:lnTo>
                    <a:lnTo>
                      <a:pt x="18900" y="16200"/>
                    </a:lnTo>
                    <a:lnTo>
                      <a:pt x="13500" y="10800"/>
                    </a:lnTo>
                    <a:lnTo>
                      <a:pt x="16200" y="10800"/>
                    </a:lnTo>
                    <a:close/>
                  </a:path>
                </a:pathLst>
              </a:custGeom>
              <a:solidFill>
                <a:schemeClr val="tx1">
                  <a:alpha val="14999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 latinLnBrk="1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AutoShape 43">
                <a:extLst>
                  <a:ext uri="{FF2B5EF4-FFF2-40B4-BE49-F238E27FC236}">
                    <a16:creationId xmlns:a16="http://schemas.microsoft.com/office/drawing/2014/main" id="{F0E5E32B-FE12-4B36-B2FE-2AA7BF2B8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170199">
                <a:off x="7978147" y="2617800"/>
                <a:ext cx="936625" cy="936625"/>
              </a:xfrm>
              <a:custGeom>
                <a:avLst/>
                <a:gdLst>
                  <a:gd name="G0" fmla="+- 0 0 0"/>
                  <a:gd name="G1" fmla="+- -7261746 0 0"/>
                  <a:gd name="G2" fmla="+- 0 0 -7261746"/>
                  <a:gd name="G3" fmla="+- 10800 0 0"/>
                  <a:gd name="G4" fmla="+- 0 0 0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5400 0 0"/>
                  <a:gd name="G9" fmla="+- 0 0 -7261746"/>
                  <a:gd name="G10" fmla="+- 5400 0 2700"/>
                  <a:gd name="G11" fmla="cos G10 0"/>
                  <a:gd name="G12" fmla="sin G10 0"/>
                  <a:gd name="G13" fmla="cos 13500 0"/>
                  <a:gd name="G14" fmla="sin 13500 0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5400 1 2"/>
                  <a:gd name="G20" fmla="+- G19 5400 0"/>
                  <a:gd name="G21" fmla="cos G20 0"/>
                  <a:gd name="G22" fmla="sin G20 0"/>
                  <a:gd name="G23" fmla="+- G21 10800 0"/>
                  <a:gd name="G24" fmla="+- G12 G23 G22"/>
                  <a:gd name="G25" fmla="+- G22 G23 G11"/>
                  <a:gd name="G26" fmla="cos 10800 0"/>
                  <a:gd name="G27" fmla="sin 10800 0"/>
                  <a:gd name="G28" fmla="cos 5400 0"/>
                  <a:gd name="G29" fmla="sin 5400 0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7261746"/>
                  <a:gd name="G36" fmla="sin G34 -7261746"/>
                  <a:gd name="G37" fmla="+/ -7261746 0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5400 G39"/>
                  <a:gd name="G43" fmla="sin 5400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16932 w 21600"/>
                  <a:gd name="T5" fmla="*/ 1909 h 21600"/>
                  <a:gd name="T6" fmla="*/ 7922 w 21600"/>
                  <a:gd name="T7" fmla="*/ 3228 h 21600"/>
                  <a:gd name="T8" fmla="*/ 13866 w 21600"/>
                  <a:gd name="T9" fmla="*/ 6354 h 21600"/>
                  <a:gd name="T10" fmla="*/ 24300 w 21600"/>
                  <a:gd name="T11" fmla="*/ 10800 h 21600"/>
                  <a:gd name="T12" fmla="*/ 18900 w 21600"/>
                  <a:gd name="T13" fmla="*/ 16200 h 21600"/>
                  <a:gd name="T14" fmla="*/ 13500 w 21600"/>
                  <a:gd name="T15" fmla="*/ 10800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6200" y="10800"/>
                    </a:moveTo>
                    <a:cubicBezTo>
                      <a:pt x="16200" y="7817"/>
                      <a:pt x="13782" y="5400"/>
                      <a:pt x="10800" y="5400"/>
                    </a:cubicBezTo>
                    <a:cubicBezTo>
                      <a:pt x="10144" y="5399"/>
                      <a:pt x="9494" y="5519"/>
                      <a:pt x="8881" y="5752"/>
                    </a:cubicBezTo>
                    <a:lnTo>
                      <a:pt x="6963" y="704"/>
                    </a:lnTo>
                    <a:cubicBezTo>
                      <a:pt x="8189" y="238"/>
                      <a:pt x="9489" y="-1"/>
                      <a:pt x="10800" y="0"/>
                    </a:cubicBezTo>
                    <a:cubicBezTo>
                      <a:pt x="16764" y="0"/>
                      <a:pt x="21599" y="4835"/>
                      <a:pt x="21600" y="10799"/>
                    </a:cubicBezTo>
                    <a:lnTo>
                      <a:pt x="21600" y="10800"/>
                    </a:lnTo>
                    <a:lnTo>
                      <a:pt x="24300" y="10800"/>
                    </a:lnTo>
                    <a:lnTo>
                      <a:pt x="18900" y="16200"/>
                    </a:lnTo>
                    <a:lnTo>
                      <a:pt x="13500" y="10800"/>
                    </a:lnTo>
                    <a:lnTo>
                      <a:pt x="16200" y="10800"/>
                    </a:lnTo>
                    <a:close/>
                  </a:path>
                </a:pathLst>
              </a:custGeom>
              <a:solidFill>
                <a:schemeClr val="tx1">
                  <a:alpha val="14999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 latinLnBrk="1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AutoShape 44">
                <a:extLst>
                  <a:ext uri="{FF2B5EF4-FFF2-40B4-BE49-F238E27FC236}">
                    <a16:creationId xmlns:a16="http://schemas.microsoft.com/office/drawing/2014/main" id="{2A7766D9-B065-4BF0-9A4D-AE748590C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170199">
                <a:off x="9094160" y="2005016"/>
                <a:ext cx="936625" cy="936625"/>
              </a:xfrm>
              <a:custGeom>
                <a:avLst/>
                <a:gdLst>
                  <a:gd name="G0" fmla="+- 0 0 0"/>
                  <a:gd name="G1" fmla="+- -7261746 0 0"/>
                  <a:gd name="G2" fmla="+- 0 0 -7261746"/>
                  <a:gd name="G3" fmla="+- 10800 0 0"/>
                  <a:gd name="G4" fmla="+- 0 0 0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5400 0 0"/>
                  <a:gd name="G9" fmla="+- 0 0 -7261746"/>
                  <a:gd name="G10" fmla="+- 5400 0 2700"/>
                  <a:gd name="G11" fmla="cos G10 0"/>
                  <a:gd name="G12" fmla="sin G10 0"/>
                  <a:gd name="G13" fmla="cos 13500 0"/>
                  <a:gd name="G14" fmla="sin 13500 0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5400 1 2"/>
                  <a:gd name="G20" fmla="+- G19 5400 0"/>
                  <a:gd name="G21" fmla="cos G20 0"/>
                  <a:gd name="G22" fmla="sin G20 0"/>
                  <a:gd name="G23" fmla="+- G21 10800 0"/>
                  <a:gd name="G24" fmla="+- G12 G23 G22"/>
                  <a:gd name="G25" fmla="+- G22 G23 G11"/>
                  <a:gd name="G26" fmla="cos 10800 0"/>
                  <a:gd name="G27" fmla="sin 10800 0"/>
                  <a:gd name="G28" fmla="cos 5400 0"/>
                  <a:gd name="G29" fmla="sin 5400 0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7261746"/>
                  <a:gd name="G36" fmla="sin G34 -7261746"/>
                  <a:gd name="G37" fmla="+/ -7261746 0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5400 G39"/>
                  <a:gd name="G43" fmla="sin 5400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16932 w 21600"/>
                  <a:gd name="T5" fmla="*/ 1909 h 21600"/>
                  <a:gd name="T6" fmla="*/ 7922 w 21600"/>
                  <a:gd name="T7" fmla="*/ 3228 h 21600"/>
                  <a:gd name="T8" fmla="*/ 13866 w 21600"/>
                  <a:gd name="T9" fmla="*/ 6354 h 21600"/>
                  <a:gd name="T10" fmla="*/ 24300 w 21600"/>
                  <a:gd name="T11" fmla="*/ 10800 h 21600"/>
                  <a:gd name="T12" fmla="*/ 18900 w 21600"/>
                  <a:gd name="T13" fmla="*/ 16200 h 21600"/>
                  <a:gd name="T14" fmla="*/ 13500 w 21600"/>
                  <a:gd name="T15" fmla="*/ 10800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6200" y="10800"/>
                    </a:moveTo>
                    <a:cubicBezTo>
                      <a:pt x="16200" y="7817"/>
                      <a:pt x="13782" y="5400"/>
                      <a:pt x="10800" y="5400"/>
                    </a:cubicBezTo>
                    <a:cubicBezTo>
                      <a:pt x="10144" y="5399"/>
                      <a:pt x="9494" y="5519"/>
                      <a:pt x="8881" y="5752"/>
                    </a:cubicBezTo>
                    <a:lnTo>
                      <a:pt x="6963" y="704"/>
                    </a:lnTo>
                    <a:cubicBezTo>
                      <a:pt x="8189" y="238"/>
                      <a:pt x="9489" y="-1"/>
                      <a:pt x="10800" y="0"/>
                    </a:cubicBezTo>
                    <a:cubicBezTo>
                      <a:pt x="16764" y="0"/>
                      <a:pt x="21599" y="4835"/>
                      <a:pt x="21600" y="10799"/>
                    </a:cubicBezTo>
                    <a:lnTo>
                      <a:pt x="21600" y="10800"/>
                    </a:lnTo>
                    <a:lnTo>
                      <a:pt x="24300" y="10800"/>
                    </a:lnTo>
                    <a:lnTo>
                      <a:pt x="18900" y="16200"/>
                    </a:lnTo>
                    <a:lnTo>
                      <a:pt x="13500" y="10800"/>
                    </a:lnTo>
                    <a:lnTo>
                      <a:pt x="16200" y="108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C8FF">
                      <a:gamma/>
                      <a:tint val="0"/>
                      <a:invGamma/>
                      <a:alpha val="0"/>
                    </a:srgbClr>
                  </a:gs>
                  <a:gs pos="100000">
                    <a:srgbClr val="00C8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 latinLnBrk="1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Text Box 46">
                <a:extLst>
                  <a:ext uri="{FF2B5EF4-FFF2-40B4-BE49-F238E27FC236}">
                    <a16:creationId xmlns:a16="http://schemas.microsoft.com/office/drawing/2014/main" id="{559F77DC-72D7-4431-BAF8-A5B0A13E7A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81954" y="4143696"/>
                <a:ext cx="920710" cy="5190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000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GPU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挖矿</a:t>
                </a:r>
              </a:p>
              <a:p>
                <a:r>
                  <a:rPr lang="en-US" altLang="zh-CN" dirty="0" err="1">
                    <a:solidFill>
                      <a:schemeClr val="bg1"/>
                    </a:solidFill>
                  </a:rPr>
                  <a:t>Cgminer</a:t>
                </a:r>
                <a:endParaRPr kumimoji="1" lang="en-US" altLang="ko-KR" sz="1200" dirty="0">
                  <a:solidFill>
                    <a:schemeClr val="bg1"/>
                  </a:solidFill>
                  <a:latin typeface="Arial Black" pitchFamily="34" charset="0"/>
                </a:endParaRPr>
              </a:p>
            </p:txBody>
          </p:sp>
          <p:sp>
            <p:nvSpPr>
              <p:cNvPr id="80" name="Text Box 47">
                <a:extLst>
                  <a:ext uri="{FF2B5EF4-FFF2-40B4-BE49-F238E27FC236}">
                    <a16:creationId xmlns:a16="http://schemas.microsoft.com/office/drawing/2014/main" id="{8EA1AA0A-9595-497F-B88F-8D2BD4A783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05698" y="4797430"/>
                <a:ext cx="951606" cy="5190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000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CPU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挖矿</a:t>
                </a:r>
              </a:p>
              <a:p>
                <a:r>
                  <a:rPr lang="en-US" altLang="zh-CN" dirty="0" err="1">
                    <a:solidFill>
                      <a:schemeClr val="bg1"/>
                    </a:solidFill>
                  </a:rPr>
                  <a:t>Cpuminer</a:t>
                </a:r>
                <a:endParaRPr kumimoji="1" lang="en-US" altLang="ko-KR" sz="1200" dirty="0">
                  <a:solidFill>
                    <a:schemeClr val="bg1"/>
                  </a:solidFill>
                  <a:latin typeface="Arial Black" pitchFamily="34" charset="0"/>
                </a:endParaRPr>
              </a:p>
            </p:txBody>
          </p:sp>
          <p:sp>
            <p:nvSpPr>
              <p:cNvPr id="81" name="Text Box 48">
                <a:extLst>
                  <a:ext uri="{FF2B5EF4-FFF2-40B4-BE49-F238E27FC236}">
                    <a16:creationId xmlns:a16="http://schemas.microsoft.com/office/drawing/2014/main" id="{F84D7554-7F24-4E0E-85B5-DF8F7E05B4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11936" y="3550219"/>
                <a:ext cx="1023698" cy="2966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000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FPGA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挖矿</a:t>
                </a:r>
              </a:p>
            </p:txBody>
          </p:sp>
          <p:sp>
            <p:nvSpPr>
              <p:cNvPr id="82" name="Text Box 49">
                <a:extLst>
                  <a:ext uri="{FF2B5EF4-FFF2-40B4-BE49-F238E27FC236}">
                    <a16:creationId xmlns:a16="http://schemas.microsoft.com/office/drawing/2014/main" id="{7686E847-89E4-4184-B916-C92D63BDEB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89018" y="2887729"/>
                <a:ext cx="951606" cy="5190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000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ASIC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挖矿</a:t>
                </a:r>
              </a:p>
              <a:p>
                <a:r>
                  <a:rPr lang="en-US" altLang="zh-CN" dirty="0" err="1">
                    <a:solidFill>
                      <a:schemeClr val="bg1"/>
                    </a:solidFill>
                  </a:rPr>
                  <a:t>Bfgminer</a:t>
                </a:r>
                <a:endParaRPr kumimoji="1" lang="en-US" altLang="ko-KR" sz="1200" dirty="0">
                  <a:solidFill>
                    <a:schemeClr val="bg1"/>
                  </a:solidFill>
                  <a:latin typeface="Arial Black" pitchFamily="34" charset="0"/>
                </a:endParaRPr>
              </a:p>
            </p:txBody>
          </p:sp>
          <p:sp>
            <p:nvSpPr>
              <p:cNvPr id="83" name="Text Box 50">
                <a:extLst>
                  <a:ext uri="{FF2B5EF4-FFF2-40B4-BE49-F238E27FC236}">
                    <a16:creationId xmlns:a16="http://schemas.microsoft.com/office/drawing/2014/main" id="{01FFEF22-F2DD-462C-A95C-F9FFD175CE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67357" y="2241560"/>
                <a:ext cx="889814" cy="5190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000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矿池挖矿</a:t>
                </a:r>
              </a:p>
              <a:p>
                <a:r>
                  <a:rPr lang="en-US" altLang="zh-CN" dirty="0" err="1">
                    <a:solidFill>
                      <a:schemeClr val="bg1"/>
                    </a:solidFill>
                  </a:rPr>
                  <a:t>Bitminer</a:t>
                </a:r>
                <a:endParaRPr kumimoji="1" lang="en-US" altLang="ko-KR" sz="1200" dirty="0">
                  <a:solidFill>
                    <a:schemeClr val="bg1"/>
                  </a:solidFill>
                  <a:latin typeface="Arial Black" pitchFamily="34" charset="0"/>
                </a:endParaRPr>
              </a:p>
            </p:txBody>
          </p:sp>
        </p:grpSp>
      </p:grpSp>
      <p:sp>
        <p:nvSpPr>
          <p:cNvPr id="86" name="AutoShape 44">
            <a:extLst>
              <a:ext uri="{FF2B5EF4-FFF2-40B4-BE49-F238E27FC236}">
                <a16:creationId xmlns:a16="http://schemas.microsoft.com/office/drawing/2014/main" id="{75C77771-33CB-424F-A3AC-C740B574EBB8}"/>
              </a:ext>
            </a:extLst>
          </p:cNvPr>
          <p:cNvSpPr>
            <a:spLocks noChangeArrowheads="1"/>
          </p:cNvSpPr>
          <p:nvPr/>
        </p:nvSpPr>
        <p:spPr bwMode="auto">
          <a:xfrm rot="17429801">
            <a:off x="4936435" y="4348173"/>
            <a:ext cx="1166285" cy="1166285"/>
          </a:xfrm>
          <a:custGeom>
            <a:avLst/>
            <a:gdLst>
              <a:gd name="G0" fmla="+- 0 0 0"/>
              <a:gd name="G1" fmla="+- -7261746 0 0"/>
              <a:gd name="G2" fmla="+- 0 0 -7261746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7261746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7261746"/>
              <a:gd name="G36" fmla="sin G34 -7261746"/>
              <a:gd name="G37" fmla="+/ -7261746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6932 w 21600"/>
              <a:gd name="T5" fmla="*/ 1909 h 21600"/>
              <a:gd name="T6" fmla="*/ 7922 w 21600"/>
              <a:gd name="T7" fmla="*/ 3228 h 21600"/>
              <a:gd name="T8" fmla="*/ 13866 w 21600"/>
              <a:gd name="T9" fmla="*/ 6354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10144" y="5399"/>
                  <a:pt x="9494" y="5519"/>
                  <a:pt x="8881" y="5752"/>
                </a:cubicBezTo>
                <a:lnTo>
                  <a:pt x="6963" y="704"/>
                </a:lnTo>
                <a:cubicBezTo>
                  <a:pt x="8189" y="238"/>
                  <a:pt x="9489" y="-1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gradFill>
            <a:gsLst>
              <a:gs pos="0">
                <a:srgbClr val="FECD57"/>
              </a:gs>
              <a:gs pos="100000">
                <a:schemeClr val="accent1">
                  <a:lumMod val="45000"/>
                  <a:lumOff val="55000"/>
                </a:schemeClr>
              </a:gs>
              <a:gs pos="0">
                <a:srgbClr val="D4D4D4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0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 rot="19655380">
            <a:off x="4366574" y="1983744"/>
            <a:ext cx="55755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挖矿速率   </a:t>
            </a:r>
            <a:r>
              <a:rPr lang="en-US" altLang="zh-CN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hash/s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5944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5"/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FE60D13C-1510-4AFA-82EF-6830BA33D666}"/>
              </a:ext>
            </a:extLst>
          </p:cNvPr>
          <p:cNvSpPr txBox="1"/>
          <p:nvPr/>
        </p:nvSpPr>
        <p:spPr>
          <a:xfrm>
            <a:off x="2546159" y="364985"/>
            <a:ext cx="8904501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比特币架构</a:t>
            </a:r>
            <a:r>
              <a:rPr lang="en-US" altLang="zh-CN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节点后台</a:t>
            </a:r>
            <a:endParaRPr kumimoji="0" lang="en-US" altLang="zh-CN" sz="2400" b="0" u="none" strike="noStrike" kern="1200" cap="none" spc="12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BC7E0114-4811-4B29-B60C-E23DC437A744}"/>
              </a:ext>
            </a:extLst>
          </p:cNvPr>
          <p:cNvSpPr/>
          <p:nvPr/>
        </p:nvSpPr>
        <p:spPr>
          <a:xfrm>
            <a:off x="538050" y="2017103"/>
            <a:ext cx="4450296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比特币内存池，里面都是还没有被纳入区块链中的交易，因此也叫交易池</a:t>
            </a:r>
            <a:endParaRPr lang="en-US" altLang="zh-CN" sz="2000" spc="12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b="1" spc="12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pc="12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E5C755B-A70A-477D-AA49-D9DF6BF9E3E1}"/>
              </a:ext>
            </a:extLst>
          </p:cNvPr>
          <p:cNvGrpSpPr/>
          <p:nvPr/>
        </p:nvGrpSpPr>
        <p:grpSpPr>
          <a:xfrm>
            <a:off x="4244755" y="4960390"/>
            <a:ext cx="7381966" cy="1538174"/>
            <a:chOff x="649414" y="2606079"/>
            <a:chExt cx="10381687" cy="1872489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DE86ACB-39DE-40B1-A0AC-6C4E41CCBBAF}"/>
                </a:ext>
              </a:extLst>
            </p:cNvPr>
            <p:cNvGrpSpPr/>
            <p:nvPr/>
          </p:nvGrpSpPr>
          <p:grpSpPr>
            <a:xfrm>
              <a:off x="1243891" y="2606079"/>
              <a:ext cx="9144224" cy="1628859"/>
              <a:chOff x="3348818" y="1974675"/>
              <a:chExt cx="9144224" cy="1628859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6D4FBD64-76E7-4321-809C-5CCB6059BB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624" r="5555"/>
              <a:stretch/>
            </p:blipFill>
            <p:spPr>
              <a:xfrm>
                <a:off x="3348818" y="1974675"/>
                <a:ext cx="5879529" cy="162885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390D55AD-DD0A-40A7-BDD5-8EBD77431A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133" r="24792"/>
              <a:stretch/>
            </p:blipFill>
            <p:spPr>
              <a:xfrm>
                <a:off x="7577694" y="1974675"/>
                <a:ext cx="4915348" cy="1628859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8" name="圆角矩形 1">
              <a:extLst>
                <a:ext uri="{FF2B5EF4-FFF2-40B4-BE49-F238E27FC236}">
                  <a16:creationId xmlns:a16="http://schemas.microsoft.com/office/drawing/2014/main" id="{62A20C95-E237-4CB3-9212-5732F9FF51E5}"/>
                </a:ext>
              </a:extLst>
            </p:cNvPr>
            <p:cNvSpPr/>
            <p:nvPr/>
          </p:nvSpPr>
          <p:spPr>
            <a:xfrm>
              <a:off x="649414" y="2633632"/>
              <a:ext cx="10381687" cy="1844936"/>
            </a:xfrm>
            <a:prstGeom prst="roundRect">
              <a:avLst/>
            </a:prstGeom>
            <a:noFill/>
            <a:ln w="38100"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AC7C02F-EDDC-406A-93C9-96B2BDE73B2F}"/>
              </a:ext>
            </a:extLst>
          </p:cNvPr>
          <p:cNvGrpSpPr/>
          <p:nvPr/>
        </p:nvGrpSpPr>
        <p:grpSpPr>
          <a:xfrm>
            <a:off x="5387904" y="990600"/>
            <a:ext cx="5084516" cy="4041990"/>
            <a:chOff x="3358676" y="1188720"/>
            <a:chExt cx="5066660" cy="402779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A3CB932-CBD1-4636-8B13-39F4FB1CC495}"/>
                </a:ext>
              </a:extLst>
            </p:cNvPr>
            <p:cNvGrpSpPr/>
            <p:nvPr/>
          </p:nvGrpSpPr>
          <p:grpSpPr>
            <a:xfrm>
              <a:off x="3358676" y="1188720"/>
              <a:ext cx="5066660" cy="4027795"/>
              <a:chOff x="3358676" y="990600"/>
              <a:chExt cx="5066660" cy="4027795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51BF18AD-83A3-4D4C-AF86-0DD8014061A0}"/>
                  </a:ext>
                </a:extLst>
              </p:cNvPr>
              <p:cNvGrpSpPr/>
              <p:nvPr/>
            </p:nvGrpSpPr>
            <p:grpSpPr>
              <a:xfrm>
                <a:off x="3358676" y="990600"/>
                <a:ext cx="5066660" cy="3509140"/>
                <a:chOff x="3358676" y="990600"/>
                <a:chExt cx="5066660" cy="3509140"/>
              </a:xfrm>
            </p:grpSpPr>
            <p:sp>
              <p:nvSpPr>
                <p:cNvPr id="104" name="AutoShape 5">
                  <a:extLst>
                    <a:ext uri="{FF2B5EF4-FFF2-40B4-BE49-F238E27FC236}">
                      <a16:creationId xmlns:a16="http://schemas.microsoft.com/office/drawing/2014/main" id="{D2EC44BC-1DBF-4F09-A6CF-BA0BE0B9EF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8676" y="1810640"/>
                  <a:ext cx="5066660" cy="2689100"/>
                </a:xfrm>
                <a:prstGeom prst="roundRect">
                  <a:avLst>
                    <a:gd name="adj" fmla="val 3894"/>
                  </a:avLst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ln w="57150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10" name="Line 33">
                  <a:extLst>
                    <a:ext uri="{FF2B5EF4-FFF2-40B4-BE49-F238E27FC236}">
                      <a16:creationId xmlns:a16="http://schemas.microsoft.com/office/drawing/2014/main" id="{B494A95F-97A9-4A21-939B-D71849C4B3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57434" y="2046526"/>
                  <a:ext cx="0" cy="2397055"/>
                </a:xfrm>
                <a:prstGeom prst="line">
                  <a:avLst/>
                </a:prstGeom>
                <a:noFill/>
                <a:ln w="38100">
                  <a:solidFill>
                    <a:srgbClr val="993300"/>
                  </a:solidFill>
                  <a:prstDash val="sysDot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</p:txBody>
            </p:sp>
            <p:grpSp>
              <p:nvGrpSpPr>
                <p:cNvPr id="2" name="组合 1">
                  <a:extLst>
                    <a:ext uri="{FF2B5EF4-FFF2-40B4-BE49-F238E27FC236}">
                      <a16:creationId xmlns:a16="http://schemas.microsoft.com/office/drawing/2014/main" id="{E1CF11EC-EC01-497D-B941-8AEBA13169F6}"/>
                    </a:ext>
                  </a:extLst>
                </p:cNvPr>
                <p:cNvGrpSpPr/>
                <p:nvPr/>
              </p:nvGrpSpPr>
              <p:grpSpPr>
                <a:xfrm>
                  <a:off x="5019675" y="990600"/>
                  <a:ext cx="1744662" cy="1511300"/>
                  <a:chOff x="2007394" y="1365885"/>
                  <a:chExt cx="1744662" cy="1511300"/>
                </a:xfrm>
              </p:grpSpPr>
              <p:sp>
                <p:nvSpPr>
                  <p:cNvPr id="111" name="AutoShape 39">
                    <a:extLst>
                      <a:ext uri="{FF2B5EF4-FFF2-40B4-BE49-F238E27FC236}">
                        <a16:creationId xmlns:a16="http://schemas.microsoft.com/office/drawing/2014/main" id="{1E781E95-061F-4A1A-B166-163B55F9DF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07394" y="1365885"/>
                    <a:ext cx="1744662" cy="1511300"/>
                  </a:xfrm>
                  <a:prstGeom prst="hexagon">
                    <a:avLst>
                      <a:gd name="adj" fmla="val 28860"/>
                      <a:gd name="vf" fmla="val 115470"/>
                    </a:avLst>
                  </a:prstGeom>
                  <a:gradFill rotWithShape="1">
                    <a:gsLst>
                      <a:gs pos="0">
                        <a:srgbClr val="6DE7FF"/>
                      </a:gs>
                      <a:gs pos="100000">
                        <a:srgbClr val="6DE7FF">
                          <a:gamma/>
                          <a:shade val="46275"/>
                          <a:invGamma/>
                        </a:srgbClr>
                      </a:gs>
                    </a:gsLst>
                    <a:path path="rect">
                      <a:fillToRect r="100000" b="100000"/>
                    </a:path>
                  </a:gradFill>
                  <a:ln w="9525" algn="ctr">
                    <a:noFill/>
                    <a:miter lim="800000"/>
                    <a:headEnd/>
                    <a:tailEnd/>
                  </a:ln>
                  <a:effectLst/>
                  <a:scene3d>
                    <a:camera prst="legacyObliqueTopLeft"/>
                    <a:lightRig rig="legacyFlat3" dir="b"/>
                  </a:scene3d>
                  <a:sp3d extrusionH="23800" prstMaterial="legacyMatte">
                    <a:bevelT w="13500" h="13500" prst="angle"/>
                    <a:bevelB w="13500" h="13500" prst="angle"/>
                    <a:extrusionClr>
                      <a:srgbClr val="6DE7FF"/>
                    </a:extrusionClr>
                  </a:sp3d>
                </p:spPr>
                <p:txBody>
                  <a:bodyPr wrap="none" anchor="ctr">
                    <a:flatTx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宋体" pitchFamily="2" charset="-122"/>
                    </a:endParaRPr>
                  </a:p>
                </p:txBody>
              </p:sp>
              <p:sp>
                <p:nvSpPr>
                  <p:cNvPr id="112" name="AutoShape 40">
                    <a:extLst>
                      <a:ext uri="{FF2B5EF4-FFF2-40B4-BE49-F238E27FC236}">
                        <a16:creationId xmlns:a16="http://schemas.microsoft.com/office/drawing/2014/main" id="{940640C1-0BC1-4C0B-87BF-58718CE668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80431" y="1499254"/>
                    <a:ext cx="1409700" cy="1217613"/>
                  </a:xfrm>
                  <a:prstGeom prst="hexagon">
                    <a:avLst>
                      <a:gd name="adj" fmla="val 28944"/>
                      <a:gd name="vf" fmla="val 115470"/>
                    </a:avLst>
                  </a:prstGeom>
                  <a:gradFill rotWithShape="0">
                    <a:gsLst>
                      <a:gs pos="0">
                        <a:srgbClr val="FFFFFF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 w="19050">
                    <a:solidFill>
                      <a:srgbClr val="669900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defTabSz="91440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zh-CN" sz="2800" b="1">
                      <a:solidFill>
                        <a:srgbClr val="000066"/>
                      </a:solidFill>
                      <a:latin typeface="HY헤드라인M"/>
                      <a:ea typeface="HY헤드라인M"/>
                      <a:cs typeface="HY헤드라인M"/>
                    </a:endParaRPr>
                  </a:p>
                </p:txBody>
              </p:sp>
              <p:sp>
                <p:nvSpPr>
                  <p:cNvPr id="131" name="Text Box 38">
                    <a:extLst>
                      <a:ext uri="{FF2B5EF4-FFF2-40B4-BE49-F238E27FC236}">
                        <a16:creationId xmlns:a16="http://schemas.microsoft.com/office/drawing/2014/main" id="{8A4CDC2F-BA7F-481B-80A8-523D12C25D7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47119" y="1757998"/>
                    <a:ext cx="1008062" cy="707886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  <a:effectLst>
                    <a:prstShdw prst="shdw17" dist="17961" dir="2700000">
                      <a:srgbClr val="6DE7FF">
                        <a:gamma/>
                        <a:shade val="60000"/>
                        <a:invGamma/>
                      </a:srgbClr>
                    </a:prstShdw>
                  </a:effectLst>
                </p:spPr>
                <p:txBody>
                  <a:bodyPr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200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ea"/>
                        <a:ea typeface="+mj-ea"/>
                      </a:rPr>
                      <a:t>内存池管理</a:t>
                    </a:r>
                  </a:p>
                </p:txBody>
              </p:sp>
            </p:grpSp>
          </p:grpSp>
          <p:sp>
            <p:nvSpPr>
              <p:cNvPr id="43" name="AutoShape 323">
                <a:extLst>
                  <a:ext uri="{FF2B5EF4-FFF2-40B4-BE49-F238E27FC236}">
                    <a16:creationId xmlns:a16="http://schemas.microsoft.com/office/drawing/2014/main" id="{0CF45043-811C-4D18-BFED-5EE104762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634426" flipH="1">
                <a:off x="3515678" y="4560418"/>
                <a:ext cx="638852" cy="277101"/>
              </a:xfrm>
              <a:prstGeom prst="leftArrow">
                <a:avLst>
                  <a:gd name="adj1" fmla="val 49556"/>
                  <a:gd name="adj2" fmla="val 170888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 algn="ctr">
                <a:noFill/>
                <a:miter lim="800000"/>
                <a:headEnd/>
                <a:tailEnd/>
              </a:ln>
              <a:effectLst/>
              <a:scene3d>
                <a:camera prst="legacyPerspectiveBottomLeft">
                  <a:rot lat="20099999" lon="0" rev="0"/>
                </a:camera>
                <a:lightRig rig="legacyFlat3" dir="b"/>
              </a:scene3d>
              <a:sp3d extrusionH="23800" prstMaterial="legacyMatte">
                <a:bevelT w="13500" h="13500" prst="angle"/>
                <a:bevelB w="13500" h="13500" prst="angle"/>
                <a:extrusionClr>
                  <a:schemeClr val="bg1"/>
                </a:extrusionClr>
              </a:sp3d>
            </p:spPr>
            <p:txBody>
              <a:bodyPr wrap="none" lIns="87313" tIns="44450" rIns="87313" bIns="44450" anchor="ctr">
                <a:flatTx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44" name="AutoShape 323">
                <a:extLst>
                  <a:ext uri="{FF2B5EF4-FFF2-40B4-BE49-F238E27FC236}">
                    <a16:creationId xmlns:a16="http://schemas.microsoft.com/office/drawing/2014/main" id="{697D2B7E-FE77-4765-9CCB-E74C27E95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634426" flipH="1">
                <a:off x="4891365" y="4569505"/>
                <a:ext cx="638852" cy="257598"/>
              </a:xfrm>
              <a:prstGeom prst="leftArrow">
                <a:avLst>
                  <a:gd name="adj1" fmla="val 49556"/>
                  <a:gd name="adj2" fmla="val 170888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 algn="ctr">
                <a:noFill/>
                <a:miter lim="800000"/>
                <a:headEnd/>
                <a:tailEnd/>
              </a:ln>
              <a:effectLst/>
              <a:scene3d>
                <a:camera prst="legacyPerspectiveBottomLeft">
                  <a:rot lat="20099999" lon="0" rev="0"/>
                </a:camera>
                <a:lightRig rig="legacyFlat3" dir="b"/>
              </a:scene3d>
              <a:sp3d extrusionH="23800" prstMaterial="legacyMatte">
                <a:bevelT w="13500" h="13500" prst="angle"/>
                <a:bevelB w="13500" h="13500" prst="angle"/>
                <a:extrusionClr>
                  <a:schemeClr val="bg1"/>
                </a:extrusionClr>
              </a:sp3d>
            </p:spPr>
            <p:txBody>
              <a:bodyPr wrap="none" lIns="87313" tIns="44450" rIns="87313" bIns="44450" anchor="ctr">
                <a:flatTx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51" name="AutoShape 323">
                <a:extLst>
                  <a:ext uri="{FF2B5EF4-FFF2-40B4-BE49-F238E27FC236}">
                    <a16:creationId xmlns:a16="http://schemas.microsoft.com/office/drawing/2014/main" id="{DF3327F1-F3B2-48B5-A85C-D853140BE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634426" flipH="1">
                <a:off x="6186524" y="4569505"/>
                <a:ext cx="638852" cy="257598"/>
              </a:xfrm>
              <a:prstGeom prst="leftArrow">
                <a:avLst>
                  <a:gd name="adj1" fmla="val 49556"/>
                  <a:gd name="adj2" fmla="val 170888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 algn="ctr">
                <a:noFill/>
                <a:miter lim="800000"/>
                <a:headEnd/>
                <a:tailEnd/>
              </a:ln>
              <a:effectLst/>
              <a:scene3d>
                <a:camera prst="legacyPerspectiveBottomLeft">
                  <a:rot lat="20099999" lon="0" rev="0"/>
                </a:camera>
                <a:lightRig rig="legacyFlat3" dir="b"/>
              </a:scene3d>
              <a:sp3d extrusionH="23800" prstMaterial="legacyMatte">
                <a:bevelT w="13500" h="13500" prst="angle"/>
                <a:bevelB w="13500" h="13500" prst="angle"/>
                <a:extrusionClr>
                  <a:schemeClr val="bg1"/>
                </a:extrusionClr>
              </a:sp3d>
            </p:spPr>
            <p:txBody>
              <a:bodyPr wrap="none" lIns="87313" tIns="44450" rIns="87313" bIns="44450" anchor="ctr">
                <a:flatTx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4FE23FAC-F652-4657-B830-F45C30367ADD}"/>
                </a:ext>
              </a:extLst>
            </p:cNvPr>
            <p:cNvGrpSpPr/>
            <p:nvPr/>
          </p:nvGrpSpPr>
          <p:grpSpPr>
            <a:xfrm>
              <a:off x="3569558" y="2244646"/>
              <a:ext cx="4824873" cy="2414321"/>
              <a:chOff x="3569558" y="2244646"/>
              <a:chExt cx="4824873" cy="2414321"/>
            </a:xfrm>
          </p:grpSpPr>
          <p:sp>
            <p:nvSpPr>
              <p:cNvPr id="57" name="Text Box 39">
                <a:extLst>
                  <a:ext uri="{FF2B5EF4-FFF2-40B4-BE49-F238E27FC236}">
                    <a16:creationId xmlns:a16="http://schemas.microsoft.com/office/drawing/2014/main" id="{5DE243E7-17B8-430F-810F-75DC62CAF4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47690" y="3951081"/>
                <a:ext cx="1146741" cy="70788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547DD8">
                    <a:gamma/>
                    <a:shade val="60000"/>
                    <a:invGamma/>
                  </a:srgbClr>
                </a:prstShd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“</a:t>
                </a:r>
                <a:r>
                  <a:rPr lang="zh-CN" altLang="en-US" sz="2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孤儿</a:t>
                </a:r>
                <a:r>
                  <a:rPr lang="en-US" altLang="zh-CN" sz="2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”    </a:t>
                </a:r>
                <a:r>
                  <a:rPr lang="zh-CN" altLang="en-US" sz="2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交易池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pic>
            <p:nvPicPr>
              <p:cNvPr id="10" name="图形 9">
                <a:extLst>
                  <a:ext uri="{FF2B5EF4-FFF2-40B4-BE49-F238E27FC236}">
                    <a16:creationId xmlns:a16="http://schemas.microsoft.com/office/drawing/2014/main" id="{E32DEEDA-A12A-4193-BEC4-A4AC2BEB0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5565009" y="3445156"/>
                <a:ext cx="542924" cy="542924"/>
              </a:xfrm>
              <a:prstGeom prst="rect">
                <a:avLst/>
              </a:prstGeom>
            </p:spPr>
          </p:pic>
          <p:pic>
            <p:nvPicPr>
              <p:cNvPr id="60" name="图形 59">
                <a:extLst>
                  <a:ext uri="{FF2B5EF4-FFF2-40B4-BE49-F238E27FC236}">
                    <a16:creationId xmlns:a16="http://schemas.microsoft.com/office/drawing/2014/main" id="{B4D711EF-FBFF-4A49-9B3B-3B702DB5F7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3639424" y="4122995"/>
                <a:ext cx="435154" cy="435154"/>
              </a:xfrm>
              <a:prstGeom prst="rect">
                <a:avLst/>
              </a:prstGeom>
            </p:spPr>
          </p:pic>
          <p:pic>
            <p:nvPicPr>
              <p:cNvPr id="61" name="图形 60">
                <a:extLst>
                  <a:ext uri="{FF2B5EF4-FFF2-40B4-BE49-F238E27FC236}">
                    <a16:creationId xmlns:a16="http://schemas.microsoft.com/office/drawing/2014/main" id="{68D1DC50-A8E2-4F44-A407-08AA87EFA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5061598" y="2744168"/>
                <a:ext cx="542924" cy="542924"/>
              </a:xfrm>
              <a:prstGeom prst="rect">
                <a:avLst/>
              </a:prstGeom>
            </p:spPr>
          </p:pic>
          <p:pic>
            <p:nvPicPr>
              <p:cNvPr id="62" name="图形 61">
                <a:extLst>
                  <a:ext uri="{FF2B5EF4-FFF2-40B4-BE49-F238E27FC236}">
                    <a16:creationId xmlns:a16="http://schemas.microsoft.com/office/drawing/2014/main" id="{FC018DCA-E78D-4D14-BE39-F8CD6ABB1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7286411" y="2436997"/>
                <a:ext cx="542924" cy="542924"/>
              </a:xfrm>
              <a:prstGeom prst="rect">
                <a:avLst/>
              </a:prstGeom>
            </p:spPr>
          </p:pic>
          <p:pic>
            <p:nvPicPr>
              <p:cNvPr id="63" name="图形 62">
                <a:extLst>
                  <a:ext uri="{FF2B5EF4-FFF2-40B4-BE49-F238E27FC236}">
                    <a16:creationId xmlns:a16="http://schemas.microsoft.com/office/drawing/2014/main" id="{67CFA951-D422-4BCB-B819-7903D2939F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6145692" y="3965526"/>
                <a:ext cx="542924" cy="542924"/>
              </a:xfrm>
              <a:prstGeom prst="rect">
                <a:avLst/>
              </a:prstGeom>
            </p:spPr>
          </p:pic>
          <p:pic>
            <p:nvPicPr>
              <p:cNvPr id="64" name="图形 63">
                <a:extLst>
                  <a:ext uri="{FF2B5EF4-FFF2-40B4-BE49-F238E27FC236}">
                    <a16:creationId xmlns:a16="http://schemas.microsoft.com/office/drawing/2014/main" id="{4E1EAEBE-C6D6-4DBE-8647-29D53B9D26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4908694" y="3368567"/>
                <a:ext cx="542924" cy="542924"/>
              </a:xfrm>
              <a:prstGeom prst="rect">
                <a:avLst/>
              </a:prstGeom>
            </p:spPr>
          </p:pic>
          <p:pic>
            <p:nvPicPr>
              <p:cNvPr id="65" name="图形 64">
                <a:extLst>
                  <a:ext uri="{FF2B5EF4-FFF2-40B4-BE49-F238E27FC236}">
                    <a16:creationId xmlns:a16="http://schemas.microsoft.com/office/drawing/2014/main" id="{CEFEFBDF-5680-4A2D-8E94-EC8B58185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4921250" y="4059943"/>
                <a:ext cx="542924" cy="542924"/>
              </a:xfrm>
              <a:prstGeom prst="rect">
                <a:avLst/>
              </a:prstGeom>
            </p:spPr>
          </p:pic>
          <p:pic>
            <p:nvPicPr>
              <p:cNvPr id="66" name="图形 65">
                <a:extLst>
                  <a:ext uri="{FF2B5EF4-FFF2-40B4-BE49-F238E27FC236}">
                    <a16:creationId xmlns:a16="http://schemas.microsoft.com/office/drawing/2014/main" id="{90F374FC-0B7D-49B4-8435-31A008818B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3569558" y="3462338"/>
                <a:ext cx="542924" cy="542924"/>
              </a:xfrm>
              <a:prstGeom prst="rect">
                <a:avLst/>
              </a:prstGeom>
            </p:spPr>
          </p:pic>
          <p:pic>
            <p:nvPicPr>
              <p:cNvPr id="67" name="图形 66">
                <a:extLst>
                  <a:ext uri="{FF2B5EF4-FFF2-40B4-BE49-F238E27FC236}">
                    <a16:creationId xmlns:a16="http://schemas.microsoft.com/office/drawing/2014/main" id="{5DCF32FF-DBF1-4553-AA7C-842DA062E1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3732092" y="2244646"/>
                <a:ext cx="542924" cy="542924"/>
              </a:xfrm>
              <a:prstGeom prst="rect">
                <a:avLst/>
              </a:prstGeom>
            </p:spPr>
          </p:pic>
          <p:pic>
            <p:nvPicPr>
              <p:cNvPr id="68" name="图形 67">
                <a:extLst>
                  <a:ext uri="{FF2B5EF4-FFF2-40B4-BE49-F238E27FC236}">
                    <a16:creationId xmlns:a16="http://schemas.microsoft.com/office/drawing/2014/main" id="{02F2FF7F-80FF-46F7-809D-5ECE11F44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3644800" y="2902232"/>
                <a:ext cx="542924" cy="542924"/>
              </a:xfrm>
              <a:prstGeom prst="rect">
                <a:avLst/>
              </a:prstGeom>
            </p:spPr>
          </p:pic>
          <p:pic>
            <p:nvPicPr>
              <p:cNvPr id="69" name="图形 68">
                <a:extLst>
                  <a:ext uri="{FF2B5EF4-FFF2-40B4-BE49-F238E27FC236}">
                    <a16:creationId xmlns:a16="http://schemas.microsoft.com/office/drawing/2014/main" id="{3520582B-B29F-4039-B9C6-086B9C059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4251975" y="3462338"/>
                <a:ext cx="542924" cy="542924"/>
              </a:xfrm>
              <a:prstGeom prst="rect">
                <a:avLst/>
              </a:prstGeom>
            </p:spPr>
          </p:pic>
          <p:pic>
            <p:nvPicPr>
              <p:cNvPr id="70" name="图形 69">
                <a:extLst>
                  <a:ext uri="{FF2B5EF4-FFF2-40B4-BE49-F238E27FC236}">
                    <a16:creationId xmlns:a16="http://schemas.microsoft.com/office/drawing/2014/main" id="{6CBB78B1-EC74-46B4-99B7-07D8A903AC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7589536" y="3050667"/>
                <a:ext cx="542924" cy="542924"/>
              </a:xfrm>
              <a:prstGeom prst="rect">
                <a:avLst/>
              </a:prstGeom>
            </p:spPr>
          </p:pic>
          <p:pic>
            <p:nvPicPr>
              <p:cNvPr id="71" name="图形 70">
                <a:extLst>
                  <a:ext uri="{FF2B5EF4-FFF2-40B4-BE49-F238E27FC236}">
                    <a16:creationId xmlns:a16="http://schemas.microsoft.com/office/drawing/2014/main" id="{F65B6528-3FD6-4E91-9AE3-DB2DC59B7A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6418330" y="2595750"/>
                <a:ext cx="542924" cy="542924"/>
              </a:xfrm>
              <a:prstGeom prst="rect">
                <a:avLst/>
              </a:prstGeom>
            </p:spPr>
          </p:pic>
          <p:pic>
            <p:nvPicPr>
              <p:cNvPr id="72" name="图形 71">
                <a:extLst>
                  <a:ext uri="{FF2B5EF4-FFF2-40B4-BE49-F238E27FC236}">
                    <a16:creationId xmlns:a16="http://schemas.microsoft.com/office/drawing/2014/main" id="{F253203C-041C-4911-B7DE-35ACBCEFA8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5890646" y="2718877"/>
                <a:ext cx="542924" cy="542924"/>
              </a:xfrm>
              <a:prstGeom prst="rect">
                <a:avLst/>
              </a:prstGeom>
            </p:spPr>
          </p:pic>
          <p:pic>
            <p:nvPicPr>
              <p:cNvPr id="73" name="图形 72">
                <a:extLst>
                  <a:ext uri="{FF2B5EF4-FFF2-40B4-BE49-F238E27FC236}">
                    <a16:creationId xmlns:a16="http://schemas.microsoft.com/office/drawing/2014/main" id="{B09E48E7-A4D7-4741-8185-9547BF38FC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4517602" y="2472706"/>
                <a:ext cx="542924" cy="54292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8082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5"/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FE60D13C-1510-4AFA-82EF-6830BA33D666}"/>
              </a:ext>
            </a:extLst>
          </p:cNvPr>
          <p:cNvSpPr txBox="1"/>
          <p:nvPr/>
        </p:nvSpPr>
        <p:spPr>
          <a:xfrm>
            <a:off x="2546159" y="364985"/>
            <a:ext cx="8904501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比特币架构</a:t>
            </a:r>
            <a:r>
              <a:rPr lang="en-US" altLang="zh-CN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节点后台</a:t>
            </a:r>
            <a:endParaRPr kumimoji="0" lang="en-US" altLang="zh-CN" sz="2400" b="0" u="none" strike="noStrike" kern="1200" cap="none" spc="12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BC7E0114-4811-4B29-B60C-E23DC437A744}"/>
              </a:ext>
            </a:extLst>
          </p:cNvPr>
          <p:cNvSpPr/>
          <p:nvPr/>
        </p:nvSpPr>
        <p:spPr>
          <a:xfrm>
            <a:off x="538050" y="2017103"/>
            <a:ext cx="4450296" cy="301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spc="1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交易池中的数量保持在</a:t>
            </a:r>
            <a:r>
              <a:rPr lang="en-US" altLang="zh-CN" sz="2000" spc="1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2700</a:t>
            </a:r>
            <a:r>
              <a:rPr lang="zh-CN" altLang="en-US" sz="2000" spc="1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000" spc="1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2800</a:t>
            </a:r>
            <a:r>
              <a:rPr lang="zh-CN" altLang="en-US" sz="2000" spc="1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个左右</a:t>
            </a:r>
            <a:endParaRPr lang="en-US" altLang="zh-CN" sz="2000" spc="12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000" spc="1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0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月，差不多正式比特币最值钱的时候，交易总数走过</a:t>
            </a:r>
            <a:r>
              <a:rPr lang="en-US" altLang="zh-CN" sz="20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20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万个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spc="1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交易池大小</a:t>
            </a:r>
            <a:r>
              <a:rPr lang="en-US" altLang="zh-CN" sz="2000" spc="1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1.26M</a:t>
            </a:r>
            <a:r>
              <a:rPr lang="zh-CN" altLang="en-US" sz="2000" spc="1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左右，最大</a:t>
            </a:r>
            <a:r>
              <a:rPr lang="zh-CN" altLang="en-US" sz="20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的时候曾经达到了</a:t>
            </a:r>
            <a:r>
              <a:rPr lang="en-US" altLang="zh-CN" sz="20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139M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pc="12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532" y="952501"/>
            <a:ext cx="4793517" cy="2698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531" y="3699954"/>
            <a:ext cx="4793517" cy="235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37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5"/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FE60D13C-1510-4AFA-82EF-6830BA33D666}"/>
              </a:ext>
            </a:extLst>
          </p:cNvPr>
          <p:cNvSpPr txBox="1"/>
          <p:nvPr/>
        </p:nvSpPr>
        <p:spPr>
          <a:xfrm>
            <a:off x="2546159" y="364985"/>
            <a:ext cx="8904501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比特币架构</a:t>
            </a:r>
            <a:r>
              <a:rPr lang="en-US" altLang="zh-CN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节点后台</a:t>
            </a:r>
            <a:endParaRPr kumimoji="0" lang="en-US" altLang="zh-CN" sz="2400" b="0" u="none" strike="noStrike" kern="1200" cap="none" spc="12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BC7E0114-4811-4B29-B60C-E23DC437A744}"/>
              </a:ext>
            </a:extLst>
          </p:cNvPr>
          <p:cNvSpPr/>
          <p:nvPr/>
        </p:nvSpPr>
        <p:spPr>
          <a:xfrm>
            <a:off x="480900" y="1655153"/>
            <a:ext cx="445029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spc="1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交易</a:t>
            </a:r>
            <a:r>
              <a:rPr lang="zh-CN" altLang="en-US" sz="20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手续费。目前主要的交易平台都会给出一个手续费参考值，基本上按平均值给可以</a:t>
            </a:r>
            <a:r>
              <a:rPr lang="zh-CN" altLang="en-US" sz="2000" spc="1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endParaRPr lang="en-US" altLang="zh-CN" sz="2000" spc="12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spc="1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手续费跟</a:t>
            </a:r>
            <a:r>
              <a:rPr lang="zh-CN" altLang="en-US" sz="20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交易本身的大小有关系</a:t>
            </a:r>
            <a:r>
              <a:rPr lang="zh-CN" altLang="en-US" sz="2000" spc="1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。把</a:t>
            </a:r>
            <a:r>
              <a:rPr lang="zh-CN" altLang="en-US" sz="20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所有的输入和输出加起来，一共占多少个字节</a:t>
            </a:r>
            <a:r>
              <a:rPr lang="zh-CN" altLang="en-US" sz="2000" spc="1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spc="12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spc="1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交易</a:t>
            </a:r>
            <a:r>
              <a:rPr lang="zh-CN" altLang="en-US" sz="20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中的输入对应的</a:t>
            </a:r>
            <a:r>
              <a:rPr lang="en-US" altLang="zh-CN" sz="20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UTXO</a:t>
            </a:r>
            <a:r>
              <a:rPr lang="zh-CN" altLang="en-US" sz="20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spc="1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b="1" spc="1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链龄</a:t>
            </a:r>
            <a:r>
              <a:rPr lang="zh-CN" altLang="en-US" sz="2000" spc="1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pc="12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909447"/>
            <a:ext cx="4629150" cy="26062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3640647"/>
            <a:ext cx="4629150" cy="249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62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5"/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FE60D13C-1510-4AFA-82EF-6830BA33D666}"/>
              </a:ext>
            </a:extLst>
          </p:cNvPr>
          <p:cNvSpPr txBox="1"/>
          <p:nvPr/>
        </p:nvSpPr>
        <p:spPr>
          <a:xfrm>
            <a:off x="2546159" y="364985"/>
            <a:ext cx="8904501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比特币架构</a:t>
            </a:r>
            <a:r>
              <a:rPr lang="en-US" altLang="zh-CN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节点后台</a:t>
            </a:r>
            <a:endParaRPr kumimoji="0" lang="en-US" altLang="zh-CN" sz="2400" b="0" u="none" strike="noStrike" kern="1200" cap="none" spc="12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23" y="1260481"/>
            <a:ext cx="3409225" cy="48067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27500" y="968818"/>
            <a:ext cx="783064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交易池中的单个</a:t>
            </a:r>
            <a:r>
              <a:rPr lang="zh-CN" altLang="en-US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条目：</a:t>
            </a:r>
            <a:r>
              <a:rPr lang="en-US" altLang="zh-CN" dirty="0" err="1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CTxMemPoolEntry</a:t>
            </a:r>
            <a:endParaRPr lang="en-US" altLang="zh-CN" dirty="0" smtClean="0">
              <a:solidFill>
                <a:srgbClr val="4F4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dirty="0" err="1"/>
              <a:t>tx</a:t>
            </a:r>
            <a:r>
              <a:rPr lang="zh-CN" altLang="en-US" dirty="0"/>
              <a:t>就是交易指针，指向当前条目所对应的交易。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dirty="0" err="1"/>
              <a:t>nFee</a:t>
            </a:r>
            <a:r>
              <a:rPr lang="zh-CN" altLang="en-US" dirty="0"/>
              <a:t>就是交易手续费。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dirty="0" err="1"/>
              <a:t>nTxWeight</a:t>
            </a:r>
            <a:r>
              <a:rPr lang="zh-CN" altLang="en-US" dirty="0"/>
              <a:t>是交易</a:t>
            </a:r>
            <a:r>
              <a:rPr lang="zh-CN" altLang="en-US" dirty="0" smtClean="0"/>
              <a:t>重量。</a:t>
            </a:r>
            <a:endParaRPr lang="zh-CN" altLang="en-US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dirty="0" err="1"/>
              <a:t>nUsageSize</a:t>
            </a:r>
            <a:r>
              <a:rPr lang="zh-CN" altLang="en-US" dirty="0"/>
              <a:t>是交易的内存使用量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dirty="0" err="1"/>
              <a:t>nTime</a:t>
            </a:r>
            <a:r>
              <a:rPr lang="zh-CN" altLang="en-US" dirty="0"/>
              <a:t>是交易被加入交易池的时间。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dirty="0" err="1"/>
              <a:t>entryHeight</a:t>
            </a:r>
            <a:r>
              <a:rPr lang="zh-CN" altLang="en-US" dirty="0"/>
              <a:t>是加入交易池时，区块链的高度。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dirty="0" err="1"/>
              <a:t>spendsCoinbase</a:t>
            </a:r>
            <a:r>
              <a:rPr lang="zh-CN" altLang="en-US" dirty="0"/>
              <a:t>指的是这个交易是否花费了某个币基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dirty="0" err="1"/>
              <a:t>sigOpCost</a:t>
            </a:r>
            <a:r>
              <a:rPr lang="zh-CN" altLang="en-US" dirty="0"/>
              <a:t>是签名操作消耗，也就是这个交易的签名需要多少条</a:t>
            </a:r>
            <a:r>
              <a:rPr lang="zh-CN" altLang="en-US" dirty="0" smtClean="0"/>
              <a:t>指令</a:t>
            </a:r>
            <a:endParaRPr lang="zh-CN" altLang="en-US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dirty="0" err="1"/>
              <a:t>feeDelta</a:t>
            </a:r>
            <a:r>
              <a:rPr lang="zh-CN" altLang="en-US" dirty="0"/>
              <a:t>是手续费增量，增加后的手续费就是</a:t>
            </a:r>
            <a:r>
              <a:rPr lang="en-US" altLang="zh-CN" dirty="0" err="1"/>
              <a:t>nFee</a:t>
            </a:r>
            <a:r>
              <a:rPr lang="en-US" altLang="zh-CN" dirty="0"/>
              <a:t> + </a:t>
            </a:r>
            <a:r>
              <a:rPr lang="en-US" altLang="zh-CN" dirty="0" err="1" smtClean="0"/>
              <a:t>feeDelta</a:t>
            </a:r>
            <a:r>
              <a:rPr lang="zh-CN" altLang="en-US" dirty="0" smtClean="0"/>
              <a:t>，初始化</a:t>
            </a:r>
            <a:r>
              <a:rPr lang="en-US" altLang="zh-CN" dirty="0" smtClean="0"/>
              <a:t>0</a:t>
            </a:r>
            <a:r>
              <a:rPr lang="zh-CN" altLang="en-US" dirty="0"/>
              <a:t>。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dirty="0" err="1"/>
              <a:t>lockPoints</a:t>
            </a:r>
            <a:r>
              <a:rPr lang="zh-CN" altLang="en-US" dirty="0"/>
              <a:t>是锁定点。所谓锁定点，可以是区块高度，也可以是</a:t>
            </a:r>
            <a:r>
              <a:rPr lang="zh-CN" altLang="en-US" dirty="0" smtClean="0"/>
              <a:t>时间，到达某个点</a:t>
            </a:r>
            <a:r>
              <a:rPr lang="zh-CN" altLang="en-US" dirty="0"/>
              <a:t>以后，这个交易才能被打包进区块。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dirty="0" smtClean="0"/>
              <a:t>子孙</a:t>
            </a:r>
            <a:r>
              <a:rPr lang="zh-CN" altLang="en-US" dirty="0"/>
              <a:t>交易，就是依赖当前交易的后续</a:t>
            </a:r>
            <a:r>
              <a:rPr lang="zh-CN" altLang="en-US" dirty="0" smtClean="0"/>
              <a:t>交易。</a:t>
            </a:r>
            <a:endParaRPr lang="zh-CN" altLang="en-US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dirty="0" err="1" smtClean="0"/>
              <a:t>nCountWithDescendants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nSizeWithDescendants</a:t>
            </a:r>
            <a:r>
              <a:rPr lang="zh-CN" altLang="en-US" dirty="0"/>
              <a:t>、</a:t>
            </a:r>
            <a:r>
              <a:rPr lang="en-US" altLang="zh-CN" dirty="0" err="1"/>
              <a:t>nModFeesWithDescendants</a:t>
            </a:r>
            <a:r>
              <a:rPr lang="zh-CN" altLang="en-US" dirty="0"/>
              <a:t>分别指的是当前交易以及所有子孙交易，它们的总数量、总大小和总手续费。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dirty="0"/>
              <a:t>祖先</a:t>
            </a:r>
            <a:r>
              <a:rPr lang="zh-CN" altLang="en-US" dirty="0" smtClean="0"/>
              <a:t>交易</a:t>
            </a:r>
            <a:r>
              <a:rPr lang="en-US" altLang="zh-CN" dirty="0" err="1" smtClean="0"/>
              <a:t>nCountWithAncestors</a:t>
            </a:r>
            <a:r>
              <a:rPr lang="zh-CN" altLang="en-US" dirty="0"/>
              <a:t>、</a:t>
            </a:r>
            <a:r>
              <a:rPr lang="en-US" altLang="zh-CN" dirty="0" err="1"/>
              <a:t>nSizeWithAncestors</a:t>
            </a:r>
            <a:r>
              <a:rPr lang="zh-CN" altLang="en-US" dirty="0"/>
              <a:t>、</a:t>
            </a:r>
            <a:r>
              <a:rPr lang="en-US" altLang="zh-CN" dirty="0" err="1"/>
              <a:t>nModFeesWithAncestors</a:t>
            </a:r>
            <a:r>
              <a:rPr lang="zh-CN" altLang="en-US" dirty="0"/>
              <a:t>、</a:t>
            </a:r>
            <a:r>
              <a:rPr lang="en-US" altLang="zh-CN" dirty="0" err="1"/>
              <a:t>nSigOpCostWithAncestors</a:t>
            </a:r>
            <a:r>
              <a:rPr lang="zh-CN" altLang="en-US" dirty="0"/>
              <a:t>分别指的是当前交易以及</a:t>
            </a:r>
            <a:r>
              <a:rPr lang="zh-CN" altLang="en-US" dirty="0" smtClean="0"/>
              <a:t>所有祖先交易</a:t>
            </a:r>
            <a:r>
              <a:rPr lang="zh-CN" altLang="en-US" dirty="0"/>
              <a:t>，它们的总数量、总大小、总手续费和总签名消耗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969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5"/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FE60D13C-1510-4AFA-82EF-6830BA33D666}"/>
              </a:ext>
            </a:extLst>
          </p:cNvPr>
          <p:cNvSpPr txBox="1"/>
          <p:nvPr/>
        </p:nvSpPr>
        <p:spPr>
          <a:xfrm>
            <a:off x="2546159" y="364985"/>
            <a:ext cx="8904501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比特币架构</a:t>
            </a:r>
            <a:r>
              <a:rPr lang="en-US" altLang="zh-CN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节点后台</a:t>
            </a:r>
            <a:endParaRPr kumimoji="0" lang="en-US" altLang="zh-CN" sz="2400" b="0" u="none" strike="noStrike" kern="1200" cap="none" spc="12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33450" y="873568"/>
            <a:ext cx="1051721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交易</a:t>
            </a:r>
            <a:r>
              <a:rPr lang="zh-CN" altLang="en-US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池：</a:t>
            </a:r>
            <a:r>
              <a:rPr lang="en-US" altLang="zh-CN" dirty="0" err="1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CTxMemPool</a:t>
            </a:r>
            <a:endParaRPr lang="en-US" altLang="zh-CN" dirty="0" smtClean="0">
              <a:solidFill>
                <a:srgbClr val="4F4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err="1" smtClean="0"/>
              <a:t>mapTx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CTxMemPoolEntry</a:t>
            </a:r>
            <a:r>
              <a:rPr lang="zh-CN" altLang="en-US" dirty="0" smtClean="0"/>
              <a:t>的集合，类型是 </a:t>
            </a:r>
            <a:r>
              <a:rPr lang="en-US" altLang="zh-CN" dirty="0" err="1" smtClean="0"/>
              <a:t>indexed_transaction_set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err="1" smtClean="0"/>
              <a:t>vTxHashes</a:t>
            </a:r>
            <a:r>
              <a:rPr lang="zh-CN" altLang="en-US" dirty="0" smtClean="0"/>
              <a:t>：用于</a:t>
            </a:r>
            <a:r>
              <a:rPr lang="zh-CN" altLang="en-US" dirty="0"/>
              <a:t>存放所有的隔离见证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，类型</a:t>
            </a:r>
            <a:r>
              <a:rPr lang="zh-CN" altLang="en-US" dirty="0"/>
              <a:t>是</a:t>
            </a:r>
            <a:r>
              <a:rPr lang="en-US" altLang="zh-CN" dirty="0" err="1"/>
              <a:t>std</a:t>
            </a:r>
            <a:r>
              <a:rPr lang="en-US" altLang="zh-CN" dirty="0"/>
              <a:t>::</a:t>
            </a:r>
            <a:r>
              <a:rPr lang="en-US" altLang="zh-CN" dirty="0" smtClean="0"/>
              <a:t>vector</a:t>
            </a:r>
            <a:r>
              <a:rPr lang="en-US" altLang="zh-CN" dirty="0"/>
              <a:t> &lt;</a:t>
            </a:r>
            <a:r>
              <a:rPr lang="en-US" altLang="zh-CN" dirty="0" err="1"/>
              <a:t>std</a:t>
            </a:r>
            <a:r>
              <a:rPr lang="en-US" altLang="zh-CN" dirty="0"/>
              <a:t>::pair&lt;uint256, </a:t>
            </a:r>
            <a:r>
              <a:rPr lang="en-US" altLang="zh-CN" dirty="0" err="1"/>
              <a:t>txiter</a:t>
            </a:r>
            <a:r>
              <a:rPr lang="en-US" altLang="zh-CN" dirty="0"/>
              <a:t>&gt; &gt;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1" dirty="0" err="1"/>
              <a:t>mapLinks</a:t>
            </a:r>
            <a:r>
              <a:rPr lang="zh-CN" altLang="en-US" dirty="0"/>
              <a:t>。用于存放与每个交易相关的父、子节点。它的类型是</a:t>
            </a:r>
            <a:r>
              <a:rPr lang="en-US" altLang="zh-CN" dirty="0" err="1"/>
              <a:t>std</a:t>
            </a:r>
            <a:r>
              <a:rPr lang="en-US" altLang="zh-CN" dirty="0"/>
              <a:t>::map&lt;</a:t>
            </a:r>
            <a:r>
              <a:rPr lang="en-US" altLang="zh-CN" dirty="0" err="1"/>
              <a:t>txiter</a:t>
            </a:r>
            <a:r>
              <a:rPr lang="en-US" altLang="zh-CN" dirty="0"/>
              <a:t>, </a:t>
            </a:r>
            <a:r>
              <a:rPr lang="en-US" altLang="zh-CN" dirty="0" err="1"/>
              <a:t>TxLinks</a:t>
            </a:r>
            <a:r>
              <a:rPr lang="en-US" altLang="zh-CN" dirty="0"/>
              <a:t>, </a:t>
            </a:r>
            <a:r>
              <a:rPr lang="en-US" altLang="zh-CN" dirty="0" err="1"/>
              <a:t>CompareIteratorByHash</a:t>
            </a:r>
            <a:r>
              <a:rPr lang="en-US" altLang="zh-CN" dirty="0"/>
              <a:t>&gt;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1" dirty="0" err="1"/>
              <a:t>mapNextTx</a:t>
            </a:r>
            <a:r>
              <a:rPr lang="zh-CN" altLang="en-US" dirty="0"/>
              <a:t>。它的类型是</a:t>
            </a:r>
            <a:r>
              <a:rPr lang="en-US" altLang="zh-CN" dirty="0" err="1"/>
              <a:t>indirectmap</a:t>
            </a:r>
            <a:r>
              <a:rPr lang="en-US" altLang="zh-CN" dirty="0"/>
              <a:t>&lt;</a:t>
            </a:r>
            <a:r>
              <a:rPr lang="en-US" altLang="zh-CN" dirty="0" err="1"/>
              <a:t>COutPoint</a:t>
            </a:r>
            <a:r>
              <a:rPr lang="en-US" altLang="zh-CN" dirty="0"/>
              <a:t>, </a:t>
            </a:r>
            <a:r>
              <a:rPr lang="en-US" altLang="zh-CN" dirty="0" err="1"/>
              <a:t>const</a:t>
            </a:r>
            <a:r>
              <a:rPr lang="en-US" altLang="zh-CN" dirty="0"/>
              <a:t> </a:t>
            </a:r>
            <a:r>
              <a:rPr lang="en-US" altLang="zh-CN" dirty="0" err="1"/>
              <a:t>CTransaction</a:t>
            </a:r>
            <a:r>
              <a:rPr lang="en-US" altLang="zh-CN" dirty="0" smtClean="0"/>
              <a:t>*&gt;</a:t>
            </a:r>
            <a:r>
              <a:rPr lang="zh-CN" altLang="en-US" dirty="0" smtClean="0"/>
              <a:t>，</a:t>
            </a:r>
            <a:r>
              <a:rPr lang="zh-CN" altLang="en-US" dirty="0"/>
              <a:t>它与</a:t>
            </a:r>
            <a:r>
              <a:rPr lang="en-US" altLang="zh-CN" dirty="0" err="1"/>
              <a:t>mapLinks</a:t>
            </a:r>
            <a:r>
              <a:rPr lang="zh-CN" altLang="en-US" dirty="0"/>
              <a:t>的区别，</a:t>
            </a:r>
            <a:r>
              <a:rPr lang="en-US" altLang="zh-CN" dirty="0" err="1"/>
              <a:t>mapLinks</a:t>
            </a:r>
            <a:r>
              <a:rPr lang="zh-CN" altLang="en-US" dirty="0"/>
              <a:t>里所指向的父子交易都还在交易池里，但</a:t>
            </a:r>
            <a:r>
              <a:rPr lang="en-US" altLang="zh-CN" dirty="0" err="1"/>
              <a:t>mapNextTx</a:t>
            </a:r>
            <a:r>
              <a:rPr lang="zh-CN" altLang="en-US" dirty="0"/>
              <a:t>里的</a:t>
            </a:r>
            <a:r>
              <a:rPr lang="en-US" altLang="zh-CN" dirty="0" err="1"/>
              <a:t>COutPoint</a:t>
            </a:r>
            <a:r>
              <a:rPr lang="zh-CN" altLang="en-US" dirty="0"/>
              <a:t>有可能已经被写入区块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1" dirty="0" err="1"/>
              <a:t>mapDeltas</a:t>
            </a:r>
            <a:r>
              <a:rPr lang="zh-CN" altLang="en-US" dirty="0"/>
              <a:t>。存放的是每个交易所对应的交易费增量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1" dirty="0" err="1"/>
              <a:t>nCheckFrequency</a:t>
            </a:r>
            <a:r>
              <a:rPr lang="zh-CN" altLang="en-US" dirty="0"/>
              <a:t>，代表在</a:t>
            </a:r>
            <a:r>
              <a:rPr lang="en-US" altLang="zh-CN" dirty="0"/>
              <a:t>2^32</a:t>
            </a:r>
            <a:r>
              <a:rPr lang="zh-CN" altLang="en-US" dirty="0"/>
              <a:t>秒内，一共需要检查几次交易池。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1" dirty="0" err="1"/>
              <a:t>nTransactionsUpdated</a:t>
            </a:r>
            <a:r>
              <a:rPr lang="zh-CN" altLang="en-US" dirty="0"/>
              <a:t>，当前已更新多少交易，用于触发挖矿操作。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1" dirty="0" err="1"/>
              <a:t>minerPolicyEstimator</a:t>
            </a:r>
            <a:r>
              <a:rPr lang="zh-CN" altLang="en-US" dirty="0"/>
              <a:t>，是</a:t>
            </a:r>
            <a:r>
              <a:rPr lang="en-US" altLang="zh-CN" dirty="0" err="1"/>
              <a:t>CBlockPolicyEstimator</a:t>
            </a:r>
            <a:r>
              <a:rPr lang="zh-CN" altLang="en-US" dirty="0"/>
              <a:t>类变量，用于挖矿策略评估。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1" dirty="0" err="1"/>
              <a:t>totalTxSize</a:t>
            </a:r>
            <a:r>
              <a:rPr lang="zh-CN" altLang="en-US" dirty="0"/>
              <a:t>，所有交易的大小，这里没有包含见证数据，与交易被存储时所占用的大小是不一样的。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1" dirty="0" err="1"/>
              <a:t>cachedInnerUsage</a:t>
            </a:r>
            <a:r>
              <a:rPr lang="zh-CN" altLang="en-US" dirty="0"/>
              <a:t>，所有</a:t>
            </a:r>
            <a:r>
              <a:rPr lang="en-US" altLang="zh-CN" dirty="0"/>
              <a:t>map</a:t>
            </a:r>
            <a:r>
              <a:rPr lang="zh-CN" altLang="en-US" dirty="0"/>
              <a:t>成员的元素累加起来，所占用的动态内存。包括</a:t>
            </a:r>
            <a:r>
              <a:rPr lang="en-US" altLang="zh-CN" dirty="0" err="1"/>
              <a:t>mapTx</a:t>
            </a:r>
            <a:r>
              <a:rPr lang="zh-CN" altLang="en-US" dirty="0"/>
              <a:t>，</a:t>
            </a:r>
            <a:r>
              <a:rPr lang="en-US" altLang="zh-CN" dirty="0" err="1"/>
              <a:t>mapNextTx</a:t>
            </a:r>
            <a:r>
              <a:rPr lang="zh-CN" altLang="en-US" dirty="0"/>
              <a:t>，</a:t>
            </a:r>
            <a:r>
              <a:rPr lang="en-US" altLang="zh-CN" dirty="0" err="1"/>
              <a:t>mapDeltas</a:t>
            </a:r>
            <a:r>
              <a:rPr lang="zh-CN" altLang="en-US" dirty="0"/>
              <a:t>等。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1" dirty="0" err="1"/>
              <a:t>lastRollingFeeUpdate</a:t>
            </a:r>
            <a:r>
              <a:rPr lang="zh-CN" altLang="en-US" dirty="0"/>
              <a:t>，上一次调整费率的时间。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1" dirty="0" err="1"/>
              <a:t>blockSinceLastRollingFeeBump</a:t>
            </a:r>
            <a:r>
              <a:rPr lang="zh-CN" altLang="en-US" dirty="0"/>
              <a:t>，上一次调整费率之后是否生成过区块。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1" dirty="0" err="1"/>
              <a:t>rollingMinimumFeeRate</a:t>
            </a:r>
            <a:r>
              <a:rPr lang="zh-CN" altLang="en-US" dirty="0"/>
              <a:t>，上一次调整的最小费率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6353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5"/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FE60D13C-1510-4AFA-82EF-6830BA33D666}"/>
              </a:ext>
            </a:extLst>
          </p:cNvPr>
          <p:cNvSpPr txBox="1"/>
          <p:nvPr/>
        </p:nvSpPr>
        <p:spPr>
          <a:xfrm>
            <a:off x="2546159" y="364985"/>
            <a:ext cx="8904501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比特币架构</a:t>
            </a:r>
            <a:r>
              <a:rPr lang="en-US" altLang="zh-CN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节点后台</a:t>
            </a:r>
            <a:endParaRPr kumimoji="0" lang="en-US" altLang="zh-CN" sz="2400" b="0" u="none" strike="noStrike" kern="1200" cap="none" spc="12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33450" y="905318"/>
            <a:ext cx="1051721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交易</a:t>
            </a:r>
            <a:r>
              <a:rPr lang="zh-CN" altLang="en-US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池：</a:t>
            </a:r>
            <a:r>
              <a:rPr lang="en-US" altLang="zh-CN" dirty="0" err="1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CTxMemPool</a:t>
            </a:r>
            <a:endParaRPr lang="en-US" altLang="zh-CN" dirty="0" smtClean="0">
              <a:solidFill>
                <a:srgbClr val="4F4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1" dirty="0"/>
              <a:t>check </a:t>
            </a:r>
            <a:r>
              <a:rPr lang="zh-CN" altLang="en-US" dirty="0"/>
              <a:t>：对整个交易池进行检查，包括：每个交易的输入是否都是现有</a:t>
            </a:r>
            <a:r>
              <a:rPr lang="en-US" altLang="zh-CN" dirty="0"/>
              <a:t>UTXO</a:t>
            </a:r>
            <a:r>
              <a:rPr lang="zh-CN" altLang="en-US" dirty="0"/>
              <a:t>或者来自交易池中其他交易的输出；每个交易输入都在</a:t>
            </a:r>
            <a:r>
              <a:rPr lang="en-US" altLang="zh-CN" dirty="0" err="1"/>
              <a:t>mapNextTx</a:t>
            </a:r>
            <a:r>
              <a:rPr lang="zh-CN" altLang="en-US" dirty="0"/>
              <a:t>中；祖先交易状态正常；能通过</a:t>
            </a:r>
            <a:r>
              <a:rPr lang="en-US" altLang="zh-CN" dirty="0" err="1"/>
              <a:t>mapNextTx</a:t>
            </a:r>
            <a:r>
              <a:rPr lang="zh-CN" altLang="en-US" dirty="0"/>
              <a:t>找到子孙交易；另外还要对交易的大小、内存占用进行检查。注意这里的检查可以防止双花</a:t>
            </a:r>
            <a:r>
              <a:rPr lang="zh-CN" altLang="en-US" dirty="0" smtClean="0"/>
              <a:t>交易。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1" dirty="0" err="1"/>
              <a:t>addUnchecked</a:t>
            </a:r>
            <a:r>
              <a:rPr lang="zh-CN" altLang="en-US" dirty="0"/>
              <a:t>、</a:t>
            </a:r>
            <a:r>
              <a:rPr lang="en-US" altLang="zh-CN" b="1" dirty="0" err="1"/>
              <a:t>removeUnchecked</a:t>
            </a:r>
            <a:r>
              <a:rPr lang="zh-CN" altLang="en-US" dirty="0"/>
              <a:t>就是添加或移除新的交易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1" dirty="0" err="1"/>
              <a:t>HasNoInputsOf</a:t>
            </a:r>
            <a:r>
              <a:rPr lang="zh-CN" altLang="en-US" dirty="0"/>
              <a:t>用来检查一个交易的所有输入，是否都不在交易池中。也就是说所有祖先交易都已经打包进区块了。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1" dirty="0" err="1"/>
              <a:t>PrioritiseTransaction</a:t>
            </a:r>
            <a:r>
              <a:rPr lang="zh-CN" altLang="en-US" dirty="0"/>
              <a:t>、</a:t>
            </a:r>
            <a:r>
              <a:rPr lang="en-US" altLang="zh-CN" b="1" dirty="0" err="1"/>
              <a:t>ApplyDelta</a:t>
            </a:r>
            <a:r>
              <a:rPr lang="zh-CN" altLang="en-US" dirty="0"/>
              <a:t>、</a:t>
            </a:r>
            <a:r>
              <a:rPr lang="en-US" altLang="zh-CN" b="1" dirty="0" err="1"/>
              <a:t>ClearPrioritisation</a:t>
            </a:r>
            <a:r>
              <a:rPr lang="zh-CN" altLang="en-US" dirty="0"/>
              <a:t>用于调整交易优先级，一般在挖矿时使用。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1" dirty="0" err="1"/>
              <a:t>RemoveStaged</a:t>
            </a:r>
            <a:r>
              <a:rPr lang="zh-CN" altLang="en-US" dirty="0"/>
              <a:t>用于从交易池中移除一部分交易。这里移除的原因可能是过期、大小受限、重组、打包入区块、冲突、被替代等等。一个交易被移除后，它相关的祖先和子孙交易中的数据，都会被连带更新。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1" dirty="0" err="1"/>
              <a:t>UpdateTransactionsFromBlock</a:t>
            </a:r>
            <a:r>
              <a:rPr lang="zh-CN" altLang="en-US" dirty="0"/>
              <a:t>，受挖矿机制的影响，有时候矿工会提前挖出后面的区块，但因为没有链入主链，这个区块中包含的交易会被重新放入交易池，这时它们的子孙交易可能已经在交易池中了，</a:t>
            </a:r>
            <a:r>
              <a:rPr lang="en-US" altLang="zh-CN" dirty="0" err="1"/>
              <a:t>UpdateTransactionsFromBlock</a:t>
            </a:r>
            <a:r>
              <a:rPr lang="zh-CN" altLang="en-US" dirty="0"/>
              <a:t>将会找到这些子孙交易，并更新相关数据。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1" dirty="0" err="1"/>
              <a:t>CalculateMemPoolAncestors</a:t>
            </a:r>
            <a:r>
              <a:rPr lang="zh-CN" altLang="en-US" dirty="0"/>
              <a:t>、</a:t>
            </a:r>
            <a:r>
              <a:rPr lang="en-US" altLang="zh-CN" b="1" dirty="0" err="1"/>
              <a:t>CalculateDescendants</a:t>
            </a:r>
            <a:r>
              <a:rPr lang="zh-CN" altLang="en-US" dirty="0"/>
              <a:t>，当一个交易被放入内存池时，</a:t>
            </a:r>
            <a:r>
              <a:rPr lang="en-US" altLang="zh-CN" dirty="0" err="1"/>
              <a:t>CalculateMemPoolAncestors</a:t>
            </a:r>
            <a:r>
              <a:rPr lang="zh-CN" altLang="en-US" dirty="0"/>
              <a:t>用于找到它的所有祖先交易，</a:t>
            </a:r>
            <a:r>
              <a:rPr lang="en-US" altLang="zh-CN" dirty="0" err="1"/>
              <a:t>CalculateDescendants</a:t>
            </a:r>
            <a:r>
              <a:rPr lang="zh-CN" altLang="en-US" dirty="0"/>
              <a:t>找到所有子孙交易。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1" dirty="0" err="1"/>
              <a:t>GetMinFee</a:t>
            </a:r>
            <a:r>
              <a:rPr lang="zh-CN" altLang="en-US" dirty="0"/>
              <a:t>用于计算加入交易池所需要的最小费用。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1" dirty="0" err="1"/>
              <a:t>TrimToSize</a:t>
            </a:r>
            <a:r>
              <a:rPr lang="zh-CN" altLang="en-US" dirty="0"/>
              <a:t>用于调整交易池大小，此时可能会移出一部分交易（原因设为大小受限）。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1" dirty="0"/>
              <a:t>Expire</a:t>
            </a:r>
            <a:r>
              <a:rPr lang="zh-CN" altLang="en-US" dirty="0"/>
              <a:t>用于将所有早于指定时间的交易，全部设定为过期。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832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5">
            <a:extLst>
              <a:ext uri="{FF2B5EF4-FFF2-40B4-BE49-F238E27FC236}">
                <a16:creationId xmlns:a16="http://schemas.microsoft.com/office/drawing/2014/main" id="{92CE2D49-59EC-45B1-AA9A-091E3EC62BE4}"/>
              </a:ext>
            </a:extLst>
          </p:cNvPr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91A1DBA2-5407-47B4-B97A-FE3663010377}"/>
              </a:ext>
            </a:extLst>
          </p:cNvPr>
          <p:cNvSpPr txBox="1"/>
          <p:nvPr/>
        </p:nvSpPr>
        <p:spPr>
          <a:xfrm>
            <a:off x="2546159" y="364985"/>
            <a:ext cx="8904501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比特币架构</a:t>
            </a:r>
            <a:r>
              <a:rPr lang="en-US" altLang="zh-CN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节点后台</a:t>
            </a:r>
            <a:endParaRPr kumimoji="0" lang="en-US" altLang="zh-CN" sz="2400" b="0" u="none" strike="noStrike" kern="1200" cap="none" spc="12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50829C6-D70F-4F11-ACEF-BC7FC7A8AE76}"/>
              </a:ext>
            </a:extLst>
          </p:cNvPr>
          <p:cNvGrpSpPr/>
          <p:nvPr/>
        </p:nvGrpSpPr>
        <p:grpSpPr>
          <a:xfrm>
            <a:off x="516712" y="1783080"/>
            <a:ext cx="11158576" cy="4526704"/>
            <a:chOff x="2129125" y="2188347"/>
            <a:chExt cx="9160564" cy="371617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CDB11BE-8B79-41FA-81C8-24573E69D6F2}"/>
                </a:ext>
              </a:extLst>
            </p:cNvPr>
            <p:cNvSpPr/>
            <p:nvPr/>
          </p:nvSpPr>
          <p:spPr>
            <a:xfrm>
              <a:off x="2459882" y="2188347"/>
              <a:ext cx="2407483" cy="366811"/>
            </a:xfrm>
            <a:prstGeom prst="rect">
              <a:avLst/>
            </a:prstGeom>
          </p:spPr>
          <p:txBody>
            <a:bodyPr wrap="none" lIns="95994" tIns="0" rIns="95994" bIns="0">
              <a:normAutofit/>
            </a:bodyPr>
            <a:lstStyle/>
            <a:p>
              <a:pPr algn="r" defTabSz="1218977">
                <a:defRPr/>
              </a:pPr>
              <a:r>
                <a:rPr lang="zh-CN" altLang="en-US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下载区块链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39B3F05-FBD2-4B1A-90AD-C49E9F61E632}"/>
                </a:ext>
              </a:extLst>
            </p:cNvPr>
            <p:cNvSpPr/>
            <p:nvPr/>
          </p:nvSpPr>
          <p:spPr>
            <a:xfrm>
              <a:off x="4787038" y="5338456"/>
              <a:ext cx="1923081" cy="566061"/>
            </a:xfrm>
            <a:prstGeom prst="rect">
              <a:avLst/>
            </a:prstGeom>
          </p:spPr>
          <p:txBody>
            <a:bodyPr wrap="none" lIns="95994" tIns="0" rIns="95994" bIns="0">
              <a:noAutofit/>
            </a:bodyPr>
            <a:lstStyle/>
            <a:p>
              <a:pPr algn="ctr" defTabSz="1218977"/>
              <a:r>
                <a:rPr lang="zh-CN" altLang="en-US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接收区块链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5AB3AB2-0444-40AE-9846-2AC072587EE8}"/>
                </a:ext>
              </a:extLst>
            </p:cNvPr>
            <p:cNvSpPr/>
            <p:nvPr/>
          </p:nvSpPr>
          <p:spPr>
            <a:xfrm>
              <a:off x="7940034" y="5298882"/>
              <a:ext cx="1524005" cy="385638"/>
            </a:xfrm>
            <a:prstGeom prst="rect">
              <a:avLst/>
            </a:prstGeom>
          </p:spPr>
          <p:txBody>
            <a:bodyPr wrap="none" lIns="95994" tIns="0" rIns="95994" bIns="0">
              <a:normAutofit/>
            </a:bodyPr>
            <a:lstStyle/>
            <a:p>
              <a:pPr algn="r" defTabSz="1218977"/>
              <a:r>
                <a:rPr lang="zh-CN" altLang="en-US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重组区块链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F8577AF-0106-459A-94A8-EB59321AA26C}"/>
                </a:ext>
              </a:extLst>
            </p:cNvPr>
            <p:cNvSpPr/>
            <p:nvPr/>
          </p:nvSpPr>
          <p:spPr>
            <a:xfrm>
              <a:off x="5870799" y="2217030"/>
              <a:ext cx="2069235" cy="366810"/>
            </a:xfrm>
            <a:prstGeom prst="rect">
              <a:avLst/>
            </a:prstGeom>
          </p:spPr>
          <p:txBody>
            <a:bodyPr wrap="none" lIns="95994" tIns="0" rIns="95994" bIns="0">
              <a:normAutofit/>
            </a:bodyPr>
            <a:lstStyle/>
            <a:p>
              <a:pPr algn="r" defTabSz="1218977"/>
              <a:r>
                <a:rPr lang="zh-CN" altLang="en-US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区块链验证</a:t>
              </a:r>
              <a:endPara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13" name="Freeform: Shape 3">
              <a:extLst>
                <a:ext uri="{FF2B5EF4-FFF2-40B4-BE49-F238E27FC236}">
                  <a16:creationId xmlns:a16="http://schemas.microsoft.com/office/drawing/2014/main" id="{411F9B31-535B-415E-A9A1-FD0E48443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9125" y="3475020"/>
              <a:ext cx="1534499" cy="855085"/>
            </a:xfrm>
            <a:custGeom>
              <a:avLst/>
              <a:gdLst>
                <a:gd name="T0" fmla="*/ 0 w 725"/>
                <a:gd name="T1" fmla="*/ 0 h 404"/>
                <a:gd name="T2" fmla="*/ 0 w 725"/>
                <a:gd name="T3" fmla="*/ 404 h 404"/>
                <a:gd name="T4" fmla="*/ 725 w 725"/>
                <a:gd name="T5" fmla="*/ 404 h 404"/>
                <a:gd name="T6" fmla="*/ 324 w 725"/>
                <a:gd name="T7" fmla="*/ 0 h 404"/>
                <a:gd name="T8" fmla="*/ 0 w 725"/>
                <a:gd name="T9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5" h="404">
                  <a:moveTo>
                    <a:pt x="0" y="0"/>
                  </a:moveTo>
                  <a:lnTo>
                    <a:pt x="0" y="404"/>
                  </a:lnTo>
                  <a:lnTo>
                    <a:pt x="725" y="404"/>
                  </a:lnTo>
                  <a:lnTo>
                    <a:pt x="3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707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: Shape 4">
              <a:extLst>
                <a:ext uri="{FF2B5EF4-FFF2-40B4-BE49-F238E27FC236}">
                  <a16:creationId xmlns:a16="http://schemas.microsoft.com/office/drawing/2014/main" id="{40F3CF52-A1AF-41F5-B9FF-6F4CFA301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6866" y="3693024"/>
              <a:ext cx="456844" cy="453408"/>
            </a:xfrm>
            <a:custGeom>
              <a:avLst/>
              <a:gdLst/>
              <a:ahLst/>
              <a:cxnLst>
                <a:cxn ang="0">
                  <a:pos x="33" y="1"/>
                </a:cxn>
                <a:cxn ang="0">
                  <a:pos x="22" y="1"/>
                </a:cxn>
                <a:cxn ang="0">
                  <a:pos x="0" y="28"/>
                </a:cxn>
                <a:cxn ang="0">
                  <a:pos x="22" y="55"/>
                </a:cxn>
                <a:cxn ang="0">
                  <a:pos x="33" y="55"/>
                </a:cxn>
                <a:cxn ang="0">
                  <a:pos x="56" y="28"/>
                </a:cxn>
                <a:cxn ang="0">
                  <a:pos x="20" y="7"/>
                </a:cxn>
                <a:cxn ang="0">
                  <a:pos x="10" y="14"/>
                </a:cxn>
                <a:cxn ang="0">
                  <a:pos x="7" y="19"/>
                </a:cxn>
                <a:cxn ang="0">
                  <a:pos x="11" y="25"/>
                </a:cxn>
                <a:cxn ang="0">
                  <a:pos x="7" y="19"/>
                </a:cxn>
                <a:cxn ang="0">
                  <a:pos x="5" y="30"/>
                </a:cxn>
                <a:cxn ang="0">
                  <a:pos x="12" y="36"/>
                </a:cxn>
                <a:cxn ang="0">
                  <a:pos x="9" y="41"/>
                </a:cxn>
                <a:cxn ang="0">
                  <a:pos x="20" y="49"/>
                </a:cxn>
                <a:cxn ang="0">
                  <a:pos x="25" y="46"/>
                </a:cxn>
                <a:cxn ang="0">
                  <a:pos x="25" y="41"/>
                </a:cxn>
                <a:cxn ang="0">
                  <a:pos x="25" y="36"/>
                </a:cxn>
                <a:cxn ang="0">
                  <a:pos x="16" y="30"/>
                </a:cxn>
                <a:cxn ang="0">
                  <a:pos x="25" y="36"/>
                </a:cxn>
                <a:cxn ang="0">
                  <a:pos x="16" y="25"/>
                </a:cxn>
                <a:cxn ang="0">
                  <a:pos x="25" y="19"/>
                </a:cxn>
                <a:cxn ang="0">
                  <a:pos x="25" y="14"/>
                </a:cxn>
                <a:cxn ang="0">
                  <a:pos x="25" y="10"/>
                </a:cxn>
                <a:cxn ang="0">
                  <a:pos x="48" y="19"/>
                </a:cxn>
                <a:cxn ang="0">
                  <a:pos x="45" y="25"/>
                </a:cxn>
                <a:cxn ang="0">
                  <a:pos x="48" y="19"/>
                </a:cxn>
                <a:cxn ang="0">
                  <a:pos x="41" y="14"/>
                </a:cxn>
                <a:cxn ang="0">
                  <a:pos x="45" y="14"/>
                </a:cxn>
                <a:cxn ang="0">
                  <a:pos x="34" y="14"/>
                </a:cxn>
                <a:cxn ang="0">
                  <a:pos x="30" y="10"/>
                </a:cxn>
                <a:cxn ang="0">
                  <a:pos x="38" y="19"/>
                </a:cxn>
                <a:cxn ang="0">
                  <a:pos x="30" y="25"/>
                </a:cxn>
                <a:cxn ang="0">
                  <a:pos x="30" y="30"/>
                </a:cxn>
                <a:cxn ang="0">
                  <a:pos x="38" y="36"/>
                </a:cxn>
                <a:cxn ang="0">
                  <a:pos x="30" y="30"/>
                </a:cxn>
                <a:cxn ang="0">
                  <a:pos x="30" y="41"/>
                </a:cxn>
                <a:cxn ang="0">
                  <a:pos x="30" y="46"/>
                </a:cxn>
                <a:cxn ang="0">
                  <a:pos x="41" y="41"/>
                </a:cxn>
                <a:cxn ang="0">
                  <a:pos x="35" y="49"/>
                </a:cxn>
                <a:cxn ang="0">
                  <a:pos x="45" y="30"/>
                </a:cxn>
                <a:cxn ang="0">
                  <a:pos x="49" y="36"/>
                </a:cxn>
              </a:cxnLst>
              <a:rect l="0" t="0" r="r" b="b"/>
              <a:pathLst>
                <a:path w="56" h="56">
                  <a:moveTo>
                    <a:pt x="46" y="7"/>
                  </a:moveTo>
                  <a:cubicBezTo>
                    <a:pt x="42" y="4"/>
                    <a:pt x="38" y="1"/>
                    <a:pt x="33" y="1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6" y="0"/>
                    <a:pt x="24" y="0"/>
                    <a:pt x="22" y="1"/>
                  </a:cubicBezTo>
                  <a:cubicBezTo>
                    <a:pt x="17" y="1"/>
                    <a:pt x="13" y="4"/>
                    <a:pt x="10" y="7"/>
                  </a:cubicBezTo>
                  <a:cubicBezTo>
                    <a:pt x="3" y="12"/>
                    <a:pt x="0" y="19"/>
                    <a:pt x="0" y="28"/>
                  </a:cubicBezTo>
                  <a:cubicBezTo>
                    <a:pt x="0" y="37"/>
                    <a:pt x="3" y="44"/>
                    <a:pt x="10" y="49"/>
                  </a:cubicBezTo>
                  <a:cubicBezTo>
                    <a:pt x="13" y="52"/>
                    <a:pt x="17" y="55"/>
                    <a:pt x="22" y="55"/>
                  </a:cubicBezTo>
                  <a:cubicBezTo>
                    <a:pt x="24" y="56"/>
                    <a:pt x="26" y="56"/>
                    <a:pt x="28" y="56"/>
                  </a:cubicBezTo>
                  <a:cubicBezTo>
                    <a:pt x="30" y="56"/>
                    <a:pt x="31" y="56"/>
                    <a:pt x="33" y="55"/>
                  </a:cubicBezTo>
                  <a:cubicBezTo>
                    <a:pt x="38" y="55"/>
                    <a:pt x="42" y="52"/>
                    <a:pt x="46" y="49"/>
                  </a:cubicBezTo>
                  <a:cubicBezTo>
                    <a:pt x="52" y="44"/>
                    <a:pt x="56" y="37"/>
                    <a:pt x="56" y="28"/>
                  </a:cubicBezTo>
                  <a:cubicBezTo>
                    <a:pt x="56" y="19"/>
                    <a:pt x="52" y="12"/>
                    <a:pt x="46" y="7"/>
                  </a:cubicBezTo>
                  <a:close/>
                  <a:moveTo>
                    <a:pt x="20" y="7"/>
                  </a:moveTo>
                  <a:cubicBezTo>
                    <a:pt x="18" y="9"/>
                    <a:pt x="16" y="11"/>
                    <a:pt x="14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11"/>
                    <a:pt x="16" y="8"/>
                    <a:pt x="20" y="7"/>
                  </a:cubicBezTo>
                  <a:close/>
                  <a:moveTo>
                    <a:pt x="7" y="19"/>
                  </a:moveTo>
                  <a:cubicBezTo>
                    <a:pt x="12" y="19"/>
                    <a:pt x="12" y="19"/>
                    <a:pt x="12" y="19"/>
                  </a:cubicBezTo>
                  <a:cubicBezTo>
                    <a:pt x="11" y="21"/>
                    <a:pt x="11" y="23"/>
                    <a:pt x="11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3"/>
                    <a:pt x="6" y="21"/>
                    <a:pt x="7" y="19"/>
                  </a:cubicBezTo>
                  <a:close/>
                  <a:moveTo>
                    <a:pt x="6" y="36"/>
                  </a:moveTo>
                  <a:cubicBezTo>
                    <a:pt x="6" y="34"/>
                    <a:pt x="5" y="32"/>
                    <a:pt x="5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2"/>
                    <a:pt x="11" y="34"/>
                    <a:pt x="12" y="36"/>
                  </a:cubicBezTo>
                  <a:lnTo>
                    <a:pt x="6" y="36"/>
                  </a:lnTo>
                  <a:close/>
                  <a:moveTo>
                    <a:pt x="9" y="41"/>
                  </a:moveTo>
                  <a:cubicBezTo>
                    <a:pt x="14" y="41"/>
                    <a:pt x="14" y="41"/>
                    <a:pt x="14" y="41"/>
                  </a:cubicBezTo>
                  <a:cubicBezTo>
                    <a:pt x="16" y="44"/>
                    <a:pt x="18" y="47"/>
                    <a:pt x="20" y="49"/>
                  </a:cubicBezTo>
                  <a:cubicBezTo>
                    <a:pt x="16" y="48"/>
                    <a:pt x="12" y="45"/>
                    <a:pt x="9" y="41"/>
                  </a:cubicBezTo>
                  <a:close/>
                  <a:moveTo>
                    <a:pt x="25" y="46"/>
                  </a:moveTo>
                  <a:cubicBezTo>
                    <a:pt x="23" y="45"/>
                    <a:pt x="22" y="43"/>
                    <a:pt x="20" y="41"/>
                  </a:cubicBezTo>
                  <a:cubicBezTo>
                    <a:pt x="25" y="41"/>
                    <a:pt x="25" y="41"/>
                    <a:pt x="25" y="41"/>
                  </a:cubicBezTo>
                  <a:lnTo>
                    <a:pt x="25" y="46"/>
                  </a:lnTo>
                  <a:close/>
                  <a:moveTo>
                    <a:pt x="25" y="36"/>
                  </a:moveTo>
                  <a:cubicBezTo>
                    <a:pt x="17" y="36"/>
                    <a:pt x="17" y="36"/>
                    <a:pt x="17" y="36"/>
                  </a:cubicBezTo>
                  <a:cubicBezTo>
                    <a:pt x="17" y="34"/>
                    <a:pt x="16" y="32"/>
                    <a:pt x="16" y="30"/>
                  </a:cubicBezTo>
                  <a:cubicBezTo>
                    <a:pt x="25" y="30"/>
                    <a:pt x="25" y="30"/>
                    <a:pt x="25" y="30"/>
                  </a:cubicBezTo>
                  <a:lnTo>
                    <a:pt x="25" y="36"/>
                  </a:lnTo>
                  <a:close/>
                  <a:moveTo>
                    <a:pt x="25" y="25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7" y="23"/>
                    <a:pt x="17" y="21"/>
                    <a:pt x="18" y="19"/>
                  </a:cubicBezTo>
                  <a:cubicBezTo>
                    <a:pt x="25" y="19"/>
                    <a:pt x="25" y="19"/>
                    <a:pt x="25" y="19"/>
                  </a:cubicBezTo>
                  <a:lnTo>
                    <a:pt x="25" y="25"/>
                  </a:lnTo>
                  <a:close/>
                  <a:moveTo>
                    <a:pt x="25" y="14"/>
                  </a:moveTo>
                  <a:cubicBezTo>
                    <a:pt x="21" y="14"/>
                    <a:pt x="21" y="14"/>
                    <a:pt x="21" y="14"/>
                  </a:cubicBezTo>
                  <a:cubicBezTo>
                    <a:pt x="22" y="12"/>
                    <a:pt x="23" y="11"/>
                    <a:pt x="25" y="10"/>
                  </a:cubicBezTo>
                  <a:lnTo>
                    <a:pt x="25" y="14"/>
                  </a:lnTo>
                  <a:close/>
                  <a:moveTo>
                    <a:pt x="48" y="19"/>
                  </a:moveTo>
                  <a:cubicBezTo>
                    <a:pt x="49" y="21"/>
                    <a:pt x="50" y="23"/>
                    <a:pt x="50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3"/>
                    <a:pt x="44" y="21"/>
                    <a:pt x="43" y="19"/>
                  </a:cubicBezTo>
                  <a:lnTo>
                    <a:pt x="48" y="19"/>
                  </a:lnTo>
                  <a:close/>
                  <a:moveTo>
                    <a:pt x="45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39" y="11"/>
                    <a:pt x="37" y="9"/>
                    <a:pt x="35" y="7"/>
                  </a:cubicBezTo>
                  <a:cubicBezTo>
                    <a:pt x="39" y="8"/>
                    <a:pt x="42" y="11"/>
                    <a:pt x="45" y="14"/>
                  </a:cubicBezTo>
                  <a:close/>
                  <a:moveTo>
                    <a:pt x="30" y="10"/>
                  </a:moveTo>
                  <a:cubicBezTo>
                    <a:pt x="32" y="11"/>
                    <a:pt x="33" y="12"/>
                    <a:pt x="34" y="14"/>
                  </a:cubicBezTo>
                  <a:cubicBezTo>
                    <a:pt x="30" y="14"/>
                    <a:pt x="30" y="14"/>
                    <a:pt x="30" y="14"/>
                  </a:cubicBezTo>
                  <a:lnTo>
                    <a:pt x="30" y="10"/>
                  </a:lnTo>
                  <a:close/>
                  <a:moveTo>
                    <a:pt x="30" y="19"/>
                  </a:moveTo>
                  <a:cubicBezTo>
                    <a:pt x="38" y="19"/>
                    <a:pt x="38" y="19"/>
                    <a:pt x="38" y="19"/>
                  </a:cubicBezTo>
                  <a:cubicBezTo>
                    <a:pt x="38" y="21"/>
                    <a:pt x="39" y="23"/>
                    <a:pt x="39" y="25"/>
                  </a:cubicBezTo>
                  <a:cubicBezTo>
                    <a:pt x="30" y="25"/>
                    <a:pt x="30" y="25"/>
                    <a:pt x="30" y="25"/>
                  </a:cubicBezTo>
                  <a:lnTo>
                    <a:pt x="30" y="19"/>
                  </a:lnTo>
                  <a:close/>
                  <a:moveTo>
                    <a:pt x="30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2"/>
                    <a:pt x="39" y="34"/>
                    <a:pt x="38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30"/>
                  </a:lnTo>
                  <a:close/>
                  <a:moveTo>
                    <a:pt x="30" y="46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3"/>
                    <a:pt x="32" y="45"/>
                    <a:pt x="30" y="46"/>
                  </a:cubicBezTo>
                  <a:close/>
                  <a:moveTo>
                    <a:pt x="35" y="49"/>
                  </a:moveTo>
                  <a:cubicBezTo>
                    <a:pt x="38" y="47"/>
                    <a:pt x="40" y="44"/>
                    <a:pt x="41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3" y="45"/>
                    <a:pt x="39" y="48"/>
                    <a:pt x="35" y="49"/>
                  </a:cubicBezTo>
                  <a:close/>
                  <a:moveTo>
                    <a:pt x="44" y="36"/>
                  </a:moveTo>
                  <a:cubicBezTo>
                    <a:pt x="44" y="34"/>
                    <a:pt x="44" y="32"/>
                    <a:pt x="45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9" y="34"/>
                    <a:pt x="49" y="36"/>
                  </a:cubicBezTo>
                  <a:lnTo>
                    <a:pt x="44" y="36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1707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: Shape 5">
              <a:extLst>
                <a:ext uri="{FF2B5EF4-FFF2-40B4-BE49-F238E27FC236}">
                  <a16:creationId xmlns:a16="http://schemas.microsoft.com/office/drawing/2014/main" id="{E6489761-964A-414C-876B-02BA5D2D9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7281" y="3475019"/>
              <a:ext cx="1699591" cy="855085"/>
            </a:xfrm>
            <a:custGeom>
              <a:avLst/>
              <a:gdLst>
                <a:gd name="T0" fmla="*/ 663 w 803"/>
                <a:gd name="T1" fmla="*/ 0 h 404"/>
                <a:gd name="T2" fmla="*/ 401 w 803"/>
                <a:gd name="T3" fmla="*/ 262 h 404"/>
                <a:gd name="T4" fmla="*/ 141 w 803"/>
                <a:gd name="T5" fmla="*/ 0 h 404"/>
                <a:gd name="T6" fmla="*/ 0 w 803"/>
                <a:gd name="T7" fmla="*/ 0 h 404"/>
                <a:gd name="T8" fmla="*/ 401 w 803"/>
                <a:gd name="T9" fmla="*/ 404 h 404"/>
                <a:gd name="T10" fmla="*/ 803 w 803"/>
                <a:gd name="T11" fmla="*/ 0 h 404"/>
                <a:gd name="T12" fmla="*/ 663 w 803"/>
                <a:gd name="T13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404">
                  <a:moveTo>
                    <a:pt x="663" y="0"/>
                  </a:moveTo>
                  <a:lnTo>
                    <a:pt x="401" y="262"/>
                  </a:lnTo>
                  <a:lnTo>
                    <a:pt x="141" y="0"/>
                  </a:lnTo>
                  <a:lnTo>
                    <a:pt x="0" y="0"/>
                  </a:lnTo>
                  <a:lnTo>
                    <a:pt x="401" y="404"/>
                  </a:lnTo>
                  <a:lnTo>
                    <a:pt x="803" y="0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707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17815785-648A-48BA-A9D5-17BFE7944302}"/>
                </a:ext>
              </a:extLst>
            </p:cNvPr>
            <p:cNvSpPr txBox="1"/>
            <p:nvPr/>
          </p:nvSpPr>
          <p:spPr>
            <a:xfrm>
              <a:off x="4011509" y="3282081"/>
              <a:ext cx="639884" cy="584743"/>
            </a:xfrm>
            <a:prstGeom prst="rect">
              <a:avLst/>
            </a:prstGeom>
            <a:noFill/>
            <a:effectLst/>
          </p:spPr>
          <p:txBody>
            <a:bodyPr wrap="none">
              <a:normAutofit/>
            </a:bodyPr>
            <a:lstStyle/>
            <a:p>
              <a:r>
                <a:rPr lang="ru-RU" sz="3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17" name="Freeform: Shape 8">
              <a:extLst>
                <a:ext uri="{FF2B5EF4-FFF2-40B4-BE49-F238E27FC236}">
                  <a16:creationId xmlns:a16="http://schemas.microsoft.com/office/drawing/2014/main" id="{1C1C6A7F-2B8B-4E9E-BBF7-D46F23DAC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3775" y="3475019"/>
              <a:ext cx="1699591" cy="855085"/>
            </a:xfrm>
            <a:custGeom>
              <a:avLst/>
              <a:gdLst>
                <a:gd name="T0" fmla="*/ 662 w 803"/>
                <a:gd name="T1" fmla="*/ 0 h 404"/>
                <a:gd name="T2" fmla="*/ 401 w 803"/>
                <a:gd name="T3" fmla="*/ 262 h 404"/>
                <a:gd name="T4" fmla="*/ 140 w 803"/>
                <a:gd name="T5" fmla="*/ 0 h 404"/>
                <a:gd name="T6" fmla="*/ 0 w 803"/>
                <a:gd name="T7" fmla="*/ 0 h 404"/>
                <a:gd name="T8" fmla="*/ 401 w 803"/>
                <a:gd name="T9" fmla="*/ 404 h 404"/>
                <a:gd name="T10" fmla="*/ 803 w 803"/>
                <a:gd name="T11" fmla="*/ 0 h 404"/>
                <a:gd name="T12" fmla="*/ 662 w 803"/>
                <a:gd name="T13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404">
                  <a:moveTo>
                    <a:pt x="662" y="0"/>
                  </a:moveTo>
                  <a:lnTo>
                    <a:pt x="401" y="262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401" y="404"/>
                  </a:lnTo>
                  <a:lnTo>
                    <a:pt x="803" y="0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707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ED0C52A2-5416-4332-8090-AA943C0B2E0C}"/>
                </a:ext>
              </a:extLst>
            </p:cNvPr>
            <p:cNvSpPr txBox="1"/>
            <p:nvPr/>
          </p:nvSpPr>
          <p:spPr>
            <a:xfrm>
              <a:off x="7060598" y="3282081"/>
              <a:ext cx="639884" cy="584743"/>
            </a:xfrm>
            <a:prstGeom prst="rect">
              <a:avLst/>
            </a:prstGeom>
            <a:noFill/>
            <a:effectLst/>
          </p:spPr>
          <p:txBody>
            <a:bodyPr wrap="none">
              <a:normAutofit/>
            </a:bodyPr>
            <a:lstStyle/>
            <a:p>
              <a:r>
                <a:rPr lang="ru-RU" sz="3200"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cxnSp>
          <p:nvCxnSpPr>
            <p:cNvPr id="21" name="Straight Connector 7">
              <a:extLst>
                <a:ext uri="{FF2B5EF4-FFF2-40B4-BE49-F238E27FC236}">
                  <a16:creationId xmlns:a16="http://schemas.microsoft.com/office/drawing/2014/main" id="{7615E2E5-3A5A-4B2A-B59F-F98DED7E06A8}"/>
                </a:ext>
              </a:extLst>
            </p:cNvPr>
            <p:cNvCxnSpPr/>
            <p:nvPr/>
          </p:nvCxnSpPr>
          <p:spPr>
            <a:xfrm flipV="1">
              <a:off x="4307728" y="2651627"/>
              <a:ext cx="0" cy="562666"/>
            </a:xfrm>
            <a:prstGeom prst="line">
              <a:avLst/>
            </a:prstGeom>
            <a:solidFill>
              <a:srgbClr val="0070C0"/>
            </a:solidFill>
            <a:ln w="0">
              <a:solidFill>
                <a:srgbClr val="0070C0"/>
              </a:solidFill>
              <a:prstDash val="dash"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10">
              <a:extLst>
                <a:ext uri="{FF2B5EF4-FFF2-40B4-BE49-F238E27FC236}">
                  <a16:creationId xmlns:a16="http://schemas.microsoft.com/office/drawing/2014/main" id="{1F1F34E8-D734-49ED-91FF-7B8EC3859E45}"/>
                </a:ext>
              </a:extLst>
            </p:cNvPr>
            <p:cNvCxnSpPr/>
            <p:nvPr/>
          </p:nvCxnSpPr>
          <p:spPr>
            <a:xfrm flipV="1">
              <a:off x="7356816" y="2651627"/>
              <a:ext cx="0" cy="562666"/>
            </a:xfrm>
            <a:prstGeom prst="line">
              <a:avLst/>
            </a:prstGeom>
            <a:solidFill>
              <a:srgbClr val="0070C0"/>
            </a:solidFill>
            <a:ln w="0">
              <a:solidFill>
                <a:srgbClr val="0070C0"/>
              </a:solidFill>
              <a:prstDash val="dash"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: Shape 14">
              <a:extLst>
                <a:ext uri="{FF2B5EF4-FFF2-40B4-BE49-F238E27FC236}">
                  <a16:creationId xmlns:a16="http://schemas.microsoft.com/office/drawing/2014/main" id="{372D1698-DC69-4658-B5F0-0045591D3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0528" y="3475021"/>
              <a:ext cx="1699591" cy="855085"/>
            </a:xfrm>
            <a:custGeom>
              <a:avLst/>
              <a:gdLst>
                <a:gd name="T0" fmla="*/ 141 w 803"/>
                <a:gd name="T1" fmla="*/ 404 h 404"/>
                <a:gd name="T2" fmla="*/ 402 w 803"/>
                <a:gd name="T3" fmla="*/ 141 h 404"/>
                <a:gd name="T4" fmla="*/ 663 w 803"/>
                <a:gd name="T5" fmla="*/ 404 h 404"/>
                <a:gd name="T6" fmla="*/ 803 w 803"/>
                <a:gd name="T7" fmla="*/ 404 h 404"/>
                <a:gd name="T8" fmla="*/ 402 w 803"/>
                <a:gd name="T9" fmla="*/ 0 h 404"/>
                <a:gd name="T10" fmla="*/ 0 w 803"/>
                <a:gd name="T11" fmla="*/ 404 h 404"/>
                <a:gd name="T12" fmla="*/ 141 w 803"/>
                <a:gd name="T13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404">
                  <a:moveTo>
                    <a:pt x="141" y="404"/>
                  </a:moveTo>
                  <a:lnTo>
                    <a:pt x="402" y="141"/>
                  </a:lnTo>
                  <a:lnTo>
                    <a:pt x="663" y="404"/>
                  </a:lnTo>
                  <a:lnTo>
                    <a:pt x="803" y="404"/>
                  </a:lnTo>
                  <a:lnTo>
                    <a:pt x="402" y="0"/>
                  </a:lnTo>
                  <a:lnTo>
                    <a:pt x="0" y="404"/>
                  </a:lnTo>
                  <a:lnTo>
                    <a:pt x="141" y="404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707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4F491524-93F5-4842-90B0-10184409C197}"/>
                </a:ext>
              </a:extLst>
            </p:cNvPr>
            <p:cNvSpPr txBox="1"/>
            <p:nvPr/>
          </p:nvSpPr>
          <p:spPr>
            <a:xfrm>
              <a:off x="5550858" y="4030112"/>
              <a:ext cx="639884" cy="584743"/>
            </a:xfrm>
            <a:prstGeom prst="rect">
              <a:avLst/>
            </a:prstGeom>
            <a:noFill/>
            <a:effectLst/>
          </p:spPr>
          <p:txBody>
            <a:bodyPr wrap="none">
              <a:normAutofit/>
            </a:bodyPr>
            <a:lstStyle/>
            <a:p>
              <a:r>
                <a:rPr lang="ru-RU" sz="3200"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26" name="Freeform: Shape 17">
              <a:extLst>
                <a:ext uri="{FF2B5EF4-FFF2-40B4-BE49-F238E27FC236}">
                  <a16:creationId xmlns:a16="http://schemas.microsoft.com/office/drawing/2014/main" id="{F62A6F9F-7510-4415-BF2B-869C59BEA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7023" y="3475021"/>
              <a:ext cx="1699591" cy="855085"/>
            </a:xfrm>
            <a:custGeom>
              <a:avLst/>
              <a:gdLst>
                <a:gd name="T0" fmla="*/ 140 w 803"/>
                <a:gd name="T1" fmla="*/ 404 h 404"/>
                <a:gd name="T2" fmla="*/ 402 w 803"/>
                <a:gd name="T3" fmla="*/ 141 h 404"/>
                <a:gd name="T4" fmla="*/ 662 w 803"/>
                <a:gd name="T5" fmla="*/ 404 h 404"/>
                <a:gd name="T6" fmla="*/ 803 w 803"/>
                <a:gd name="T7" fmla="*/ 404 h 404"/>
                <a:gd name="T8" fmla="*/ 402 w 803"/>
                <a:gd name="T9" fmla="*/ 0 h 404"/>
                <a:gd name="T10" fmla="*/ 0 w 803"/>
                <a:gd name="T11" fmla="*/ 404 h 404"/>
                <a:gd name="T12" fmla="*/ 140 w 803"/>
                <a:gd name="T13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404">
                  <a:moveTo>
                    <a:pt x="140" y="404"/>
                  </a:moveTo>
                  <a:lnTo>
                    <a:pt x="402" y="141"/>
                  </a:lnTo>
                  <a:lnTo>
                    <a:pt x="662" y="404"/>
                  </a:lnTo>
                  <a:lnTo>
                    <a:pt x="803" y="404"/>
                  </a:lnTo>
                  <a:lnTo>
                    <a:pt x="402" y="0"/>
                  </a:lnTo>
                  <a:lnTo>
                    <a:pt x="0" y="404"/>
                  </a:lnTo>
                  <a:lnTo>
                    <a:pt x="140" y="404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707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18">
              <a:extLst>
                <a:ext uri="{FF2B5EF4-FFF2-40B4-BE49-F238E27FC236}">
                  <a16:creationId xmlns:a16="http://schemas.microsoft.com/office/drawing/2014/main" id="{C0B504FD-7844-4972-A7E1-9BB3A6FD5D81}"/>
                </a:ext>
              </a:extLst>
            </p:cNvPr>
            <p:cNvSpPr txBox="1"/>
            <p:nvPr/>
          </p:nvSpPr>
          <p:spPr>
            <a:xfrm>
              <a:off x="8579158" y="4030112"/>
              <a:ext cx="639884" cy="584743"/>
            </a:xfrm>
            <a:prstGeom prst="rect">
              <a:avLst/>
            </a:prstGeom>
            <a:noFill/>
            <a:effectLst/>
          </p:spPr>
          <p:txBody>
            <a:bodyPr wrap="none">
              <a:normAutofit/>
            </a:bodyPr>
            <a:lstStyle/>
            <a:p>
              <a:r>
                <a:rPr lang="ru-RU" sz="3200"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  <p:cxnSp>
          <p:nvCxnSpPr>
            <p:cNvPr id="30" name="Straight Connector 16">
              <a:extLst>
                <a:ext uri="{FF2B5EF4-FFF2-40B4-BE49-F238E27FC236}">
                  <a16:creationId xmlns:a16="http://schemas.microsoft.com/office/drawing/2014/main" id="{6EAFCF49-8406-4E5D-8010-C176D884D72E}"/>
                </a:ext>
              </a:extLst>
            </p:cNvPr>
            <p:cNvCxnSpPr/>
            <p:nvPr/>
          </p:nvCxnSpPr>
          <p:spPr>
            <a:xfrm flipV="1">
              <a:off x="5863249" y="4626159"/>
              <a:ext cx="0" cy="543787"/>
            </a:xfrm>
            <a:prstGeom prst="line">
              <a:avLst/>
            </a:prstGeom>
            <a:solidFill>
              <a:srgbClr val="0070C0"/>
            </a:solidFill>
            <a:ln w="0">
              <a:solidFill>
                <a:srgbClr val="0070C0"/>
              </a:solidFill>
              <a:prstDash val="dash"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9">
              <a:extLst>
                <a:ext uri="{FF2B5EF4-FFF2-40B4-BE49-F238E27FC236}">
                  <a16:creationId xmlns:a16="http://schemas.microsoft.com/office/drawing/2014/main" id="{2A90EC45-B1B1-4D2A-A29C-DD4E4D35B8DD}"/>
                </a:ext>
              </a:extLst>
            </p:cNvPr>
            <p:cNvCxnSpPr/>
            <p:nvPr/>
          </p:nvCxnSpPr>
          <p:spPr>
            <a:xfrm flipV="1">
              <a:off x="8917400" y="4626159"/>
              <a:ext cx="0" cy="543787"/>
            </a:xfrm>
            <a:prstGeom prst="line">
              <a:avLst/>
            </a:prstGeom>
            <a:solidFill>
              <a:srgbClr val="0070C0"/>
            </a:solidFill>
            <a:ln w="0">
              <a:solidFill>
                <a:srgbClr val="0070C0"/>
              </a:solidFill>
              <a:prstDash val="dash"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Freeform: Shape 20">
              <a:extLst>
                <a:ext uri="{FF2B5EF4-FFF2-40B4-BE49-F238E27FC236}">
                  <a16:creationId xmlns:a16="http://schemas.microsoft.com/office/drawing/2014/main" id="{03E8F80B-0F8A-452C-A667-064559FCB47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503319" y="3475021"/>
              <a:ext cx="1786370" cy="855085"/>
            </a:xfrm>
            <a:custGeom>
              <a:avLst/>
              <a:gdLst>
                <a:gd name="T0" fmla="*/ 643 w 844"/>
                <a:gd name="T1" fmla="*/ 0 h 404"/>
                <a:gd name="T2" fmla="*/ 517 w 844"/>
                <a:gd name="T3" fmla="*/ 0 h 404"/>
                <a:gd name="T4" fmla="*/ 402 w 844"/>
                <a:gd name="T5" fmla="*/ 0 h 404"/>
                <a:gd name="T6" fmla="*/ 402 w 844"/>
                <a:gd name="T7" fmla="*/ 0 h 404"/>
                <a:gd name="T8" fmla="*/ 402 w 844"/>
                <a:gd name="T9" fmla="*/ 0 h 404"/>
                <a:gd name="T10" fmla="*/ 0 w 844"/>
                <a:gd name="T11" fmla="*/ 404 h 404"/>
                <a:gd name="T12" fmla="*/ 402 w 844"/>
                <a:gd name="T13" fmla="*/ 404 h 404"/>
                <a:gd name="T14" fmla="*/ 517 w 844"/>
                <a:gd name="T15" fmla="*/ 404 h 404"/>
                <a:gd name="T16" fmla="*/ 643 w 844"/>
                <a:gd name="T17" fmla="*/ 404 h 404"/>
                <a:gd name="T18" fmla="*/ 844 w 844"/>
                <a:gd name="T19" fmla="*/ 202 h 404"/>
                <a:gd name="T20" fmla="*/ 844 w 844"/>
                <a:gd name="T21" fmla="*/ 202 h 404"/>
                <a:gd name="T22" fmla="*/ 844 w 844"/>
                <a:gd name="T23" fmla="*/ 202 h 404"/>
                <a:gd name="T24" fmla="*/ 643 w 844"/>
                <a:gd name="T25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4" h="404">
                  <a:moveTo>
                    <a:pt x="643" y="0"/>
                  </a:moveTo>
                  <a:lnTo>
                    <a:pt x="517" y="0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0" y="404"/>
                  </a:lnTo>
                  <a:lnTo>
                    <a:pt x="402" y="404"/>
                  </a:lnTo>
                  <a:lnTo>
                    <a:pt x="517" y="404"/>
                  </a:lnTo>
                  <a:lnTo>
                    <a:pt x="643" y="404"/>
                  </a:lnTo>
                  <a:lnTo>
                    <a:pt x="844" y="202"/>
                  </a:lnTo>
                  <a:lnTo>
                    <a:pt x="844" y="202"/>
                  </a:lnTo>
                  <a:lnTo>
                    <a:pt x="844" y="202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707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5D5D9B7-DA6F-455A-9D76-F2B50B20F427}"/>
                </a:ext>
              </a:extLst>
            </p:cNvPr>
            <p:cNvSpPr/>
            <p:nvPr/>
          </p:nvSpPr>
          <p:spPr>
            <a:xfrm>
              <a:off x="2167701" y="3574426"/>
              <a:ext cx="9555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区块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链管理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32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5">
            <a:extLst>
              <a:ext uri="{FF2B5EF4-FFF2-40B4-BE49-F238E27FC236}">
                <a16:creationId xmlns:a16="http://schemas.microsoft.com/office/drawing/2014/main" id="{92CE2D49-59EC-45B1-AA9A-091E3EC62BE4}"/>
              </a:ext>
            </a:extLst>
          </p:cNvPr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91A1DBA2-5407-47B4-B97A-FE3663010377}"/>
              </a:ext>
            </a:extLst>
          </p:cNvPr>
          <p:cNvSpPr txBox="1"/>
          <p:nvPr/>
        </p:nvSpPr>
        <p:spPr>
          <a:xfrm>
            <a:off x="2546159" y="364985"/>
            <a:ext cx="8904501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比特币架构</a:t>
            </a:r>
            <a:r>
              <a:rPr lang="en-US" altLang="zh-CN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节点后台</a:t>
            </a:r>
            <a:endParaRPr kumimoji="0" lang="en-US" altLang="zh-CN" sz="2400" b="0" u="none" strike="noStrike" kern="1200" cap="none" spc="12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183D12A-B79D-4F43-9D4D-6B0866F3A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786" y="868681"/>
            <a:ext cx="7215946" cy="6019732"/>
          </a:xfrm>
          <a:prstGeom prst="rect">
            <a:avLst/>
          </a:prstGeom>
        </p:spPr>
      </p:pic>
      <p:sp>
        <p:nvSpPr>
          <p:cNvPr id="72" name="AutoShape 4">
            <a:extLst>
              <a:ext uri="{FF2B5EF4-FFF2-40B4-BE49-F238E27FC236}">
                <a16:creationId xmlns:a16="http://schemas.microsoft.com/office/drawing/2014/main" id="{520CE8A6-F5DF-4EC5-B1E2-B033656B2A15}"/>
              </a:ext>
            </a:extLst>
          </p:cNvPr>
          <p:cNvSpPr>
            <a:spLocks noChangeArrowheads="1"/>
          </p:cNvSpPr>
          <p:nvPr/>
        </p:nvSpPr>
        <p:spPr bwMode="gray">
          <a:xfrm rot="5400000">
            <a:off x="-1404937" y="2043908"/>
            <a:ext cx="3768725" cy="3767138"/>
          </a:xfrm>
          <a:custGeom>
            <a:avLst/>
            <a:gdLst>
              <a:gd name="T0" fmla="*/ 328779873 w 21600"/>
              <a:gd name="T1" fmla="*/ 0 h 21600"/>
              <a:gd name="T2" fmla="*/ 153065184 w 21600"/>
              <a:gd name="T3" fmla="*/ 330388783 h 21600"/>
              <a:gd name="T4" fmla="*/ 328779873 w 21600"/>
              <a:gd name="T5" fmla="*/ 305872746 h 21600"/>
              <a:gd name="T6" fmla="*/ 504494432 w 21600"/>
              <a:gd name="T7" fmla="*/ 33038878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8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056" y="10807"/>
                </a:moveTo>
                <a:cubicBezTo>
                  <a:pt x="10056" y="10805"/>
                  <a:pt x="10056" y="10802"/>
                  <a:pt x="10056" y="10800"/>
                </a:cubicBezTo>
                <a:cubicBezTo>
                  <a:pt x="10056" y="10389"/>
                  <a:pt x="10389" y="10056"/>
                  <a:pt x="10800" y="10056"/>
                </a:cubicBezTo>
                <a:cubicBezTo>
                  <a:pt x="11210" y="10056"/>
                  <a:pt x="11544" y="10389"/>
                  <a:pt x="11544" y="10800"/>
                </a:cubicBezTo>
                <a:cubicBezTo>
                  <a:pt x="11544" y="10802"/>
                  <a:pt x="11543" y="10805"/>
                  <a:pt x="11543" y="10807"/>
                </a:cubicBezTo>
                <a:lnTo>
                  <a:pt x="21599" y="10916"/>
                </a:lnTo>
                <a:cubicBezTo>
                  <a:pt x="21599" y="10877"/>
                  <a:pt x="21600" y="10838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0838"/>
                  <a:pt x="0" y="10877"/>
                  <a:pt x="0" y="10916"/>
                </a:cubicBezTo>
                <a:close/>
              </a:path>
            </a:pathLst>
          </a:custGeom>
          <a:solidFill>
            <a:srgbClr val="CF632F">
              <a:alpha val="81000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lIns="91066" tIns="45537" rIns="91066" bIns="45537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73" name="Rectangle 47">
            <a:extLst>
              <a:ext uri="{FF2B5EF4-FFF2-40B4-BE49-F238E27FC236}">
                <a16:creationId xmlns:a16="http://schemas.microsoft.com/office/drawing/2014/main" id="{BD15CE86-647C-4278-88C1-D43E9B1CE9FA}"/>
              </a:ext>
            </a:extLst>
          </p:cNvPr>
          <p:cNvSpPr>
            <a:spLocks noChangeArrowheads="1"/>
          </p:cNvSpPr>
          <p:nvPr/>
        </p:nvSpPr>
        <p:spPr bwMode="gray">
          <a:xfrm flipH="1">
            <a:off x="857441" y="2850896"/>
            <a:ext cx="619760" cy="23079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066" tIns="45537" rIns="91066" bIns="45537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区块验证流程</a:t>
            </a:r>
            <a:endParaRPr lang="en-US" altLang="zh-CN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8922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9A6BDB6-EB3B-4666-8FED-4FF427F2801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01593" y="889000"/>
          <a:ext cx="3033712" cy="583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Visio" r:id="rId3" imgW="4524427" imgH="8696259" progId="Visio.Drawing.15">
                  <p:embed/>
                </p:oleObj>
              </mc:Choice>
              <mc:Fallback>
                <p:oleObj name="Visio" r:id="rId3" imgW="4524427" imgH="8696259" progId="Visio.Drawing.15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29A6BDB6-EB3B-4666-8FED-4FF427F280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593" y="889000"/>
                        <a:ext cx="3033712" cy="583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9DAA1CF-8941-40A6-A502-37D3F7D15F2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33160" y="893779"/>
          <a:ext cx="5149525" cy="6099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2114">
                  <a:extLst>
                    <a:ext uri="{9D8B030D-6E8A-4147-A177-3AD203B41FA5}">
                      <a16:colId xmlns:a16="http://schemas.microsoft.com/office/drawing/2014/main" val="664733846"/>
                    </a:ext>
                  </a:extLst>
                </a:gridCol>
                <a:gridCol w="3087411">
                  <a:extLst>
                    <a:ext uri="{9D8B030D-6E8A-4147-A177-3AD203B41FA5}">
                      <a16:colId xmlns:a16="http://schemas.microsoft.com/office/drawing/2014/main" val="142085393"/>
                    </a:ext>
                  </a:extLst>
                </a:gridCol>
              </a:tblGrid>
              <a:tr h="411016">
                <a:tc>
                  <a:txBody>
                    <a:bodyPr/>
                    <a:lstStyle/>
                    <a:p>
                      <a:r>
                        <a:rPr lang="zh-CN" altLang="en-US" dirty="0"/>
                        <a:t>脚本执行顺序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执行后堆栈状态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995225"/>
                  </a:ext>
                </a:extLst>
              </a:tr>
              <a:tr h="339092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&lt;sig&gt;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85816"/>
                  </a:ext>
                </a:extLst>
              </a:tr>
              <a:tr h="7629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&lt;</a:t>
                      </a:r>
                      <a:r>
                        <a:rPr lang="en-US" altLang="zh-CN" sz="1600" dirty="0" err="1"/>
                        <a:t>pubKey</a:t>
                      </a:r>
                      <a:r>
                        <a:rPr lang="en-US" altLang="zh-CN" sz="1600" dirty="0"/>
                        <a:t>&gt;</a:t>
                      </a:r>
                      <a:endParaRPr lang="zh-CN" altLang="en-US" sz="1600" dirty="0"/>
                    </a:p>
                    <a:p>
                      <a:endParaRPr lang="en-US" altLang="zh-CN" sz="1600" dirty="0"/>
                    </a:p>
                    <a:p>
                      <a:endParaRPr lang="en-US" altLang="zh-C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727231"/>
                  </a:ext>
                </a:extLst>
              </a:tr>
              <a:tr h="9890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&lt;OP_DUP&gt;</a:t>
                      </a:r>
                      <a:endParaRPr lang="zh-CN" altLang="en-US" sz="1600" dirty="0"/>
                    </a:p>
                    <a:p>
                      <a:endParaRPr lang="en-US" altLang="zh-CN" sz="1600" dirty="0"/>
                    </a:p>
                    <a:p>
                      <a:endParaRPr lang="en-US" altLang="zh-CN" sz="1600" dirty="0"/>
                    </a:p>
                    <a:p>
                      <a:endParaRPr lang="en-US" altLang="zh-C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040609"/>
                  </a:ext>
                </a:extLst>
              </a:tr>
              <a:tr h="9890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&lt;OP_HASH160&gt;</a:t>
                      </a:r>
                      <a:endParaRPr lang="zh-CN" altLang="en-US" sz="1600" dirty="0"/>
                    </a:p>
                    <a:p>
                      <a:endParaRPr lang="en-US" altLang="zh-CN" sz="1600" dirty="0"/>
                    </a:p>
                    <a:p>
                      <a:endParaRPr lang="en-US" altLang="zh-CN" sz="1600" dirty="0"/>
                    </a:p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92440"/>
                  </a:ext>
                </a:extLst>
              </a:tr>
              <a:tr h="1144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&lt;</a:t>
                      </a:r>
                      <a:r>
                        <a:rPr lang="en-US" altLang="zh-CN" sz="1600" dirty="0" err="1"/>
                        <a:t>pubKeyHash</a:t>
                      </a:r>
                      <a:r>
                        <a:rPr lang="en-US" altLang="zh-CN" sz="1600" dirty="0"/>
                        <a:t>?&gt;</a:t>
                      </a:r>
                      <a:endParaRPr lang="zh-CN" altLang="en-US" sz="1600" dirty="0"/>
                    </a:p>
                    <a:p>
                      <a:endParaRPr lang="en-US" altLang="zh-CN" sz="1600" dirty="0"/>
                    </a:p>
                    <a:p>
                      <a:endParaRPr lang="en-US" altLang="zh-CN" sz="1600" dirty="0"/>
                    </a:p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714146"/>
                  </a:ext>
                </a:extLst>
              </a:tr>
              <a:tr h="6422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&lt;OP_EQUALVERIFY&gt;</a:t>
                      </a:r>
                      <a:endParaRPr lang="zh-CN" altLang="en-US" sz="1600" dirty="0"/>
                    </a:p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013142"/>
                  </a:ext>
                </a:extLst>
              </a:tr>
              <a:tr h="5368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&lt;</a:t>
                      </a:r>
                      <a:r>
                        <a:rPr lang="en-US" altLang="zh-CN" sz="1600" dirty="0" err="1"/>
                        <a:t>OP_CHECkSIG</a:t>
                      </a:r>
                      <a:r>
                        <a:rPr lang="en-US" altLang="zh-CN" sz="1600" dirty="0"/>
                        <a:t>&gt;</a:t>
                      </a:r>
                      <a:endParaRPr lang="zh-CN" altLang="en-US" sz="1600" dirty="0"/>
                    </a:p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028279"/>
                  </a:ext>
                </a:extLst>
              </a:tr>
            </a:tbl>
          </a:graphicData>
        </a:graphic>
      </p:graphicFrame>
      <p:grpSp>
        <p:nvGrpSpPr>
          <p:cNvPr id="84" name="组合 83">
            <a:extLst>
              <a:ext uri="{FF2B5EF4-FFF2-40B4-BE49-F238E27FC236}">
                <a16:creationId xmlns:a16="http://schemas.microsoft.com/office/drawing/2014/main" id="{19341EEE-47EB-459A-96A0-48F475154675}"/>
              </a:ext>
            </a:extLst>
          </p:cNvPr>
          <p:cNvGrpSpPr/>
          <p:nvPr/>
        </p:nvGrpSpPr>
        <p:grpSpPr>
          <a:xfrm>
            <a:off x="8318750" y="1341601"/>
            <a:ext cx="1724411" cy="5468774"/>
            <a:chOff x="7267190" y="1341601"/>
            <a:chExt cx="1724411" cy="5468774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AFB3641-F4DE-4D34-9967-C8DCCEBACDFF}"/>
                </a:ext>
              </a:extLst>
            </p:cNvPr>
            <p:cNvGrpSpPr/>
            <p:nvPr/>
          </p:nvGrpSpPr>
          <p:grpSpPr>
            <a:xfrm>
              <a:off x="7361574" y="1341601"/>
              <a:ext cx="1374913" cy="306899"/>
              <a:chOff x="8360228" y="2148115"/>
              <a:chExt cx="1698172" cy="39914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EF2B8C5-01EE-41E6-99FF-FA3B4B9A59E6}"/>
                  </a:ext>
                </a:extLst>
              </p:cNvPr>
              <p:cNvSpPr/>
              <p:nvPr/>
            </p:nvSpPr>
            <p:spPr bwMode="auto">
              <a:xfrm>
                <a:off x="8360228" y="2148115"/>
                <a:ext cx="1698172" cy="391885"/>
              </a:xfrm>
              <a:prstGeom prst="rect">
                <a:avLst/>
              </a:prstGeom>
              <a:solidFill>
                <a:srgbClr val="558ED5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8" name="Text Box 39">
                <a:extLst>
                  <a:ext uri="{FF2B5EF4-FFF2-40B4-BE49-F238E27FC236}">
                    <a16:creationId xmlns:a16="http://schemas.microsoft.com/office/drawing/2014/main" id="{46DA156C-AEDE-48AF-95AF-C686F1B9F9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24482" y="2148115"/>
                <a:ext cx="969663" cy="39914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6DE7FF">
                    <a:gamma/>
                    <a:shade val="60000"/>
                    <a:invGamma/>
                  </a:srgbClr>
                </a:prstShdw>
              </a:effectLst>
            </p:spPr>
            <p:txBody>
              <a:bodyPr wrap="square">
                <a:spAutoFit/>
              </a:bodyPr>
              <a:lstStyle/>
              <a:p>
                <a:pPr lvl="0" defTabSz="914400">
                  <a:defRPr/>
                </a:pPr>
                <a:r>
                  <a:rPr lang="en-US" altLang="zh-CN" sz="1600" dirty="0"/>
                  <a:t>&lt;sig&gt;</a:t>
                </a:r>
                <a:endParaRPr lang="zh-CN" altLang="en-US" sz="1600" dirty="0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3FD586FA-78AA-4AB7-B571-81D01382E1ED}"/>
                </a:ext>
              </a:extLst>
            </p:cNvPr>
            <p:cNvGrpSpPr/>
            <p:nvPr/>
          </p:nvGrpSpPr>
          <p:grpSpPr>
            <a:xfrm>
              <a:off x="7361574" y="1723892"/>
              <a:ext cx="1494962" cy="630913"/>
              <a:chOff x="7511143" y="2106267"/>
              <a:chExt cx="1830201" cy="813336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F8E7062C-0B51-4BAD-90AA-C3D6DEB21F1A}"/>
                  </a:ext>
                </a:extLst>
              </p:cNvPr>
              <p:cNvGrpSpPr/>
              <p:nvPr/>
            </p:nvGrpSpPr>
            <p:grpSpPr>
              <a:xfrm>
                <a:off x="7511143" y="2523967"/>
                <a:ext cx="1698172" cy="395636"/>
                <a:chOff x="8360228" y="2148115"/>
                <a:chExt cx="1698172" cy="395636"/>
              </a:xfrm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698F87FB-D0D6-4F70-B300-8B3D99E0568D}"/>
                    </a:ext>
                  </a:extLst>
                </p:cNvPr>
                <p:cNvSpPr/>
                <p:nvPr/>
              </p:nvSpPr>
              <p:spPr bwMode="auto">
                <a:xfrm>
                  <a:off x="8360228" y="2148115"/>
                  <a:ext cx="1698172" cy="391885"/>
                </a:xfrm>
                <a:prstGeom prst="rect">
                  <a:avLst/>
                </a:prstGeom>
                <a:solidFill>
                  <a:srgbClr val="558ED5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2" name="Text Box 39">
                  <a:extLst>
                    <a:ext uri="{FF2B5EF4-FFF2-40B4-BE49-F238E27FC236}">
                      <a16:creationId xmlns:a16="http://schemas.microsoft.com/office/drawing/2014/main" id="{F037A6D5-A777-44F4-B0D0-A48DC17C5B4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4482" y="2148115"/>
                  <a:ext cx="969664" cy="3956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>
                  <a:prstShdw prst="shdw17" dist="17961" dir="2700000">
                    <a:srgbClr val="6DE7FF">
                      <a:gamma/>
                      <a:shade val="60000"/>
                      <a:invGamma/>
                    </a:srgbClr>
                  </a:prstShdw>
                </a:effectLst>
              </p:spPr>
              <p:txBody>
                <a:bodyPr wrap="square">
                  <a:spAutoFit/>
                </a:bodyPr>
                <a:lstStyle/>
                <a:p>
                  <a:pPr lvl="0" defTabSz="914400">
                    <a:defRPr/>
                  </a:pPr>
                  <a:r>
                    <a:rPr lang="en-US" altLang="zh-CN" sz="1600" dirty="0"/>
                    <a:t>&lt;sig&gt;</a:t>
                  </a:r>
                  <a:endParaRPr lang="zh-CN" altLang="en-US" sz="1600" dirty="0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4BB1A654-249A-495F-9EC0-7C9E76048462}"/>
                  </a:ext>
                </a:extLst>
              </p:cNvPr>
              <p:cNvGrpSpPr/>
              <p:nvPr/>
            </p:nvGrpSpPr>
            <p:grpSpPr>
              <a:xfrm>
                <a:off x="7511143" y="2106267"/>
                <a:ext cx="1830201" cy="683371"/>
                <a:chOff x="8360228" y="2148115"/>
                <a:chExt cx="1830201" cy="683371"/>
              </a:xfrm>
            </p:grpSpPr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11A1CC77-9ED7-4550-89B4-645FDA1B72EC}"/>
                    </a:ext>
                  </a:extLst>
                </p:cNvPr>
                <p:cNvSpPr/>
                <p:nvPr/>
              </p:nvSpPr>
              <p:spPr bwMode="auto">
                <a:xfrm>
                  <a:off x="8360228" y="2148115"/>
                  <a:ext cx="1698172" cy="391885"/>
                </a:xfrm>
                <a:prstGeom prst="rect">
                  <a:avLst/>
                </a:prstGeom>
                <a:solidFill>
                  <a:srgbClr val="558ED5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5" name="Text Box 39">
                  <a:extLst>
                    <a:ext uri="{FF2B5EF4-FFF2-40B4-BE49-F238E27FC236}">
                      <a16:creationId xmlns:a16="http://schemas.microsoft.com/office/drawing/2014/main" id="{9540FAFF-ADE5-4B95-81F8-D8E905D4B4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92257" y="2148115"/>
                  <a:ext cx="1698172" cy="68337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>
                  <a:prstShdw prst="shdw17" dist="17961" dir="2700000">
                    <a:srgbClr val="6DE7FF">
                      <a:gamma/>
                      <a:shade val="60000"/>
                      <a:invGamma/>
                    </a:srgbClr>
                  </a:prstShdw>
                </a:effectLst>
              </p:spPr>
              <p:txBody>
                <a:bodyPr wrap="square">
                  <a:spAutoFit/>
                </a:bodyPr>
                <a:lstStyle/>
                <a:p>
                  <a:pPr defTabSz="914400">
                    <a:defRPr/>
                  </a:pPr>
                  <a:r>
                    <a:rPr lang="en-US" altLang="zh-CN" sz="1600" dirty="0"/>
                    <a:t>&lt;</a:t>
                  </a:r>
                  <a:r>
                    <a:rPr lang="en-US" altLang="zh-CN" sz="1600" dirty="0" err="1"/>
                    <a:t>pubKey</a:t>
                  </a:r>
                  <a:r>
                    <a:rPr lang="en-US" altLang="zh-CN" sz="1600" dirty="0"/>
                    <a:t>&gt;</a:t>
                  </a:r>
                  <a:endParaRPr lang="zh-CN" altLang="en-US" sz="1600" dirty="0"/>
                </a:p>
                <a:p>
                  <a:pPr lvl="0" defTabSz="914400">
                    <a:defRPr/>
                  </a:pPr>
                  <a:endParaRPr lang="zh-CN" altLang="en-US" sz="1600" dirty="0"/>
                </a:p>
              </p:txBody>
            </p:sp>
          </p:grp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C759C886-47A8-4270-A420-B19F56EB5476}"/>
                </a:ext>
              </a:extLst>
            </p:cNvPr>
            <p:cNvGrpSpPr/>
            <p:nvPr/>
          </p:nvGrpSpPr>
          <p:grpSpPr>
            <a:xfrm>
              <a:off x="7361574" y="2513452"/>
              <a:ext cx="1496578" cy="962530"/>
              <a:chOff x="7511143" y="3754366"/>
              <a:chExt cx="1830201" cy="1239496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0B654E8A-9A3E-4949-806E-C086880683D1}"/>
                  </a:ext>
                </a:extLst>
              </p:cNvPr>
              <p:cNvGrpSpPr/>
              <p:nvPr/>
            </p:nvGrpSpPr>
            <p:grpSpPr>
              <a:xfrm>
                <a:off x="7511143" y="3754366"/>
                <a:ext cx="1830201" cy="682633"/>
                <a:chOff x="8360228" y="2148115"/>
                <a:chExt cx="1830201" cy="682633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42367D45-2EF0-47EE-B11D-44E0666B697C}"/>
                    </a:ext>
                  </a:extLst>
                </p:cNvPr>
                <p:cNvSpPr/>
                <p:nvPr/>
              </p:nvSpPr>
              <p:spPr bwMode="auto">
                <a:xfrm>
                  <a:off x="8360228" y="2148115"/>
                  <a:ext cx="1698172" cy="391885"/>
                </a:xfrm>
                <a:prstGeom prst="rect">
                  <a:avLst/>
                </a:prstGeom>
                <a:solidFill>
                  <a:srgbClr val="558ED5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8" name="Text Box 39">
                  <a:extLst>
                    <a:ext uri="{FF2B5EF4-FFF2-40B4-BE49-F238E27FC236}">
                      <a16:creationId xmlns:a16="http://schemas.microsoft.com/office/drawing/2014/main" id="{5650EB28-760B-4CE4-96AA-B7A4351C86E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92257" y="2148115"/>
                  <a:ext cx="1698172" cy="68263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>
                  <a:prstShdw prst="shdw17" dist="17961" dir="2700000">
                    <a:srgbClr val="6DE7FF">
                      <a:gamma/>
                      <a:shade val="60000"/>
                      <a:invGamma/>
                    </a:srgbClr>
                  </a:prstShdw>
                </a:effectLst>
              </p:spPr>
              <p:txBody>
                <a:bodyPr wrap="square">
                  <a:spAutoFit/>
                </a:bodyPr>
                <a:lstStyle/>
                <a:p>
                  <a:pPr defTabSz="914400">
                    <a:defRPr/>
                  </a:pPr>
                  <a:r>
                    <a:rPr lang="en-US" altLang="zh-CN" sz="1600" dirty="0"/>
                    <a:t>&lt;</a:t>
                  </a:r>
                  <a:r>
                    <a:rPr lang="en-US" altLang="zh-CN" sz="1600" dirty="0" err="1"/>
                    <a:t>pubKey</a:t>
                  </a:r>
                  <a:r>
                    <a:rPr lang="en-US" altLang="zh-CN" sz="1600" dirty="0"/>
                    <a:t>&gt;</a:t>
                  </a:r>
                  <a:endParaRPr lang="zh-CN" altLang="en-US" sz="1600" dirty="0"/>
                </a:p>
                <a:p>
                  <a:pPr lvl="0" defTabSz="914400">
                    <a:defRPr/>
                  </a:pPr>
                  <a:endParaRPr lang="zh-CN" altLang="en-US" sz="1600" dirty="0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A6228624-5A39-4570-A525-325BEC2ABD66}"/>
                  </a:ext>
                </a:extLst>
              </p:cNvPr>
              <p:cNvGrpSpPr/>
              <p:nvPr/>
            </p:nvGrpSpPr>
            <p:grpSpPr>
              <a:xfrm>
                <a:off x="7511143" y="4172066"/>
                <a:ext cx="1830201" cy="682633"/>
                <a:chOff x="8360228" y="2148115"/>
                <a:chExt cx="1830201" cy="682633"/>
              </a:xfrm>
            </p:grpSpPr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AFFCA200-835E-4C88-BD54-F71D0E641B4D}"/>
                    </a:ext>
                  </a:extLst>
                </p:cNvPr>
                <p:cNvSpPr/>
                <p:nvPr/>
              </p:nvSpPr>
              <p:spPr bwMode="auto">
                <a:xfrm>
                  <a:off x="8360228" y="2148115"/>
                  <a:ext cx="1698172" cy="391885"/>
                </a:xfrm>
                <a:prstGeom prst="rect">
                  <a:avLst/>
                </a:prstGeom>
                <a:solidFill>
                  <a:srgbClr val="558ED5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21" name="Text Box 39">
                  <a:extLst>
                    <a:ext uri="{FF2B5EF4-FFF2-40B4-BE49-F238E27FC236}">
                      <a16:creationId xmlns:a16="http://schemas.microsoft.com/office/drawing/2014/main" id="{FFC1DA7C-2F9C-4C0F-AD42-C36A886CF72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92257" y="2148115"/>
                  <a:ext cx="1698172" cy="68263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>
                  <a:prstShdw prst="shdw17" dist="17961" dir="2700000">
                    <a:srgbClr val="6DE7FF">
                      <a:gamma/>
                      <a:shade val="60000"/>
                      <a:invGamma/>
                    </a:srgbClr>
                  </a:prstShdw>
                </a:effectLst>
              </p:spPr>
              <p:txBody>
                <a:bodyPr wrap="square">
                  <a:spAutoFit/>
                </a:bodyPr>
                <a:lstStyle/>
                <a:p>
                  <a:pPr defTabSz="914400">
                    <a:defRPr/>
                  </a:pPr>
                  <a:r>
                    <a:rPr lang="en-US" altLang="zh-CN" sz="1600" dirty="0"/>
                    <a:t>&lt;</a:t>
                  </a:r>
                  <a:r>
                    <a:rPr lang="en-US" altLang="zh-CN" sz="1600" dirty="0" err="1"/>
                    <a:t>pubKey</a:t>
                  </a:r>
                  <a:r>
                    <a:rPr lang="en-US" altLang="zh-CN" sz="1600" dirty="0"/>
                    <a:t>&gt;</a:t>
                  </a:r>
                  <a:endParaRPr lang="zh-CN" altLang="en-US" sz="1600" dirty="0"/>
                </a:p>
                <a:p>
                  <a:pPr lvl="0" defTabSz="914400">
                    <a:defRPr/>
                  </a:pPr>
                  <a:endParaRPr lang="zh-CN" altLang="en-US" sz="1600" dirty="0"/>
                </a:p>
              </p:txBody>
            </p:sp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0807E8C7-6F33-4ED1-9268-35F4A3DA9CE3}"/>
                  </a:ext>
                </a:extLst>
              </p:cNvPr>
              <p:cNvGrpSpPr/>
              <p:nvPr/>
            </p:nvGrpSpPr>
            <p:grpSpPr>
              <a:xfrm>
                <a:off x="7511143" y="4572326"/>
                <a:ext cx="1698172" cy="421536"/>
                <a:chOff x="8360228" y="2148115"/>
                <a:chExt cx="1698172" cy="421536"/>
              </a:xfrm>
            </p:grpSpPr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A34CEB2-D61F-4989-9CEA-3BFA7E7AD002}"/>
                    </a:ext>
                  </a:extLst>
                </p:cNvPr>
                <p:cNvSpPr/>
                <p:nvPr/>
              </p:nvSpPr>
              <p:spPr bwMode="auto">
                <a:xfrm>
                  <a:off x="8360228" y="2177765"/>
                  <a:ext cx="1698172" cy="391886"/>
                </a:xfrm>
                <a:prstGeom prst="rect">
                  <a:avLst/>
                </a:prstGeom>
                <a:solidFill>
                  <a:srgbClr val="558ED5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27" name="Text Box 39">
                  <a:extLst>
                    <a:ext uri="{FF2B5EF4-FFF2-40B4-BE49-F238E27FC236}">
                      <a16:creationId xmlns:a16="http://schemas.microsoft.com/office/drawing/2014/main" id="{C5DB69A7-A496-4063-80A7-FF2698ECC58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4482" y="2148115"/>
                  <a:ext cx="969664" cy="395209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>
                  <a:prstShdw prst="shdw17" dist="17961" dir="2700000">
                    <a:srgbClr val="6DE7FF">
                      <a:gamma/>
                      <a:shade val="60000"/>
                      <a:invGamma/>
                    </a:srgbClr>
                  </a:prstShdw>
                </a:effectLst>
              </p:spPr>
              <p:txBody>
                <a:bodyPr wrap="square">
                  <a:spAutoFit/>
                </a:bodyPr>
                <a:lstStyle/>
                <a:p>
                  <a:pPr lvl="0" defTabSz="914400">
                    <a:defRPr/>
                  </a:pPr>
                  <a:r>
                    <a:rPr lang="en-US" altLang="zh-CN" sz="1600" dirty="0"/>
                    <a:t>&lt;sig&gt;</a:t>
                  </a:r>
                  <a:endParaRPr lang="zh-CN" altLang="en-US" sz="1600" dirty="0"/>
                </a:p>
              </p:txBody>
            </p:sp>
          </p:grp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803AE31A-7B99-4BD2-9A3D-2BA6E8EA62CA}"/>
                </a:ext>
              </a:extLst>
            </p:cNvPr>
            <p:cNvGrpSpPr/>
            <p:nvPr/>
          </p:nvGrpSpPr>
          <p:grpSpPr>
            <a:xfrm>
              <a:off x="7276715" y="3603116"/>
              <a:ext cx="1714886" cy="942085"/>
              <a:chOff x="7405971" y="3754366"/>
              <a:chExt cx="2097175" cy="1213169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8AF9A3B8-1098-495B-85D8-057523EDC846}"/>
                  </a:ext>
                </a:extLst>
              </p:cNvPr>
              <p:cNvGrpSpPr/>
              <p:nvPr/>
            </p:nvGrpSpPr>
            <p:grpSpPr>
              <a:xfrm>
                <a:off x="7405971" y="3754366"/>
                <a:ext cx="2097175" cy="718561"/>
                <a:chOff x="8255056" y="2148115"/>
                <a:chExt cx="2097175" cy="718561"/>
              </a:xfrm>
            </p:grpSpPr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408BB944-3EF7-4DAE-A47F-276CA23F7F98}"/>
                    </a:ext>
                  </a:extLst>
                </p:cNvPr>
                <p:cNvSpPr/>
                <p:nvPr/>
              </p:nvSpPr>
              <p:spPr bwMode="auto">
                <a:xfrm>
                  <a:off x="8360228" y="2148115"/>
                  <a:ext cx="1698172" cy="391885"/>
                </a:xfrm>
                <a:prstGeom prst="rect">
                  <a:avLst/>
                </a:prstGeom>
                <a:solidFill>
                  <a:srgbClr val="558ED5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0" name="Text Box 39">
                  <a:extLst>
                    <a:ext uri="{FF2B5EF4-FFF2-40B4-BE49-F238E27FC236}">
                      <a16:creationId xmlns:a16="http://schemas.microsoft.com/office/drawing/2014/main" id="{81C49A3C-0535-4726-8FBB-7A127601BDD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flipH="1">
                  <a:off x="8255056" y="2148115"/>
                  <a:ext cx="2097175" cy="71856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>
                  <a:prstShdw prst="shdw17" dist="17961" dir="2700000">
                    <a:srgbClr val="6DE7FF">
                      <a:gamma/>
                      <a:shade val="60000"/>
                      <a:invGamma/>
                    </a:srgbClr>
                  </a:prstShdw>
                </a:effectLst>
              </p:spPr>
              <p:txBody>
                <a:bodyPr wrap="square">
                  <a:spAutoFit/>
                </a:bodyPr>
                <a:lstStyle/>
                <a:p>
                  <a:pPr defTabSz="914400">
                    <a:defRPr/>
                  </a:pPr>
                  <a:r>
                    <a:rPr lang="en-US" altLang="zh-CN" sz="1600" dirty="0"/>
                    <a:t>&lt;</a:t>
                  </a:r>
                  <a:r>
                    <a:rPr lang="en-US" altLang="zh-CN" sz="1600" dirty="0" err="1"/>
                    <a:t>pubhHash</a:t>
                  </a:r>
                  <a:r>
                    <a:rPr lang="en-US" altLang="zh-CN" sz="1600" dirty="0"/>
                    <a:t>&gt;</a:t>
                  </a:r>
                  <a:endParaRPr lang="zh-CN" altLang="en-US" sz="1600" dirty="0"/>
                </a:p>
                <a:p>
                  <a:pPr lvl="0" defTabSz="914400">
                    <a:defRPr/>
                  </a:pPr>
                  <a:endParaRPr lang="zh-CN" altLang="en-US" dirty="0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B76FF6A1-98E0-4F12-8B69-B166E3A47049}"/>
                  </a:ext>
                </a:extLst>
              </p:cNvPr>
              <p:cNvGrpSpPr/>
              <p:nvPr/>
            </p:nvGrpSpPr>
            <p:grpSpPr>
              <a:xfrm>
                <a:off x="7511143" y="4172066"/>
                <a:ext cx="1830201" cy="718562"/>
                <a:chOff x="8360228" y="2148115"/>
                <a:chExt cx="1830201" cy="718562"/>
              </a:xfrm>
            </p:grpSpPr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BB790CF6-A2F3-4AB5-BCF6-AFF3CFD4F175}"/>
                    </a:ext>
                  </a:extLst>
                </p:cNvPr>
                <p:cNvSpPr/>
                <p:nvPr/>
              </p:nvSpPr>
              <p:spPr bwMode="auto">
                <a:xfrm>
                  <a:off x="8360228" y="2148115"/>
                  <a:ext cx="1698172" cy="391885"/>
                </a:xfrm>
                <a:prstGeom prst="rect">
                  <a:avLst/>
                </a:prstGeom>
                <a:solidFill>
                  <a:srgbClr val="558ED5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48" name="Text Box 39">
                  <a:extLst>
                    <a:ext uri="{FF2B5EF4-FFF2-40B4-BE49-F238E27FC236}">
                      <a16:creationId xmlns:a16="http://schemas.microsoft.com/office/drawing/2014/main" id="{EF59EF3F-C285-439C-A7F6-2C78B93349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92257" y="2148115"/>
                  <a:ext cx="1698172" cy="718562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>
                  <a:prstShdw prst="shdw17" dist="17961" dir="2700000">
                    <a:srgbClr val="6DE7FF">
                      <a:gamma/>
                      <a:shade val="60000"/>
                      <a:invGamma/>
                    </a:srgbClr>
                  </a:prstShdw>
                </a:effectLst>
              </p:spPr>
              <p:txBody>
                <a:bodyPr wrap="square">
                  <a:spAutoFit/>
                </a:bodyPr>
                <a:lstStyle/>
                <a:p>
                  <a:pPr defTabSz="914400">
                    <a:defRPr/>
                  </a:pPr>
                  <a:r>
                    <a:rPr lang="en-US" altLang="zh-CN" sz="1600" dirty="0"/>
                    <a:t>&lt;</a:t>
                  </a:r>
                  <a:r>
                    <a:rPr lang="en-US" altLang="zh-CN" sz="1600" dirty="0" err="1"/>
                    <a:t>pubKey</a:t>
                  </a:r>
                  <a:r>
                    <a:rPr lang="en-US" altLang="zh-CN" sz="1600" dirty="0"/>
                    <a:t>&gt;</a:t>
                  </a:r>
                  <a:endParaRPr lang="zh-CN" altLang="en-US" sz="1600" dirty="0"/>
                </a:p>
                <a:p>
                  <a:pPr lvl="0" defTabSz="914400">
                    <a:defRPr/>
                  </a:pPr>
                  <a:endParaRPr lang="zh-CN" altLang="en-US" dirty="0"/>
                </a:p>
              </p:txBody>
            </p:sp>
          </p:grp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ED6CE13B-B511-4321-BCB0-707A27F2D58D}"/>
                  </a:ext>
                </a:extLst>
              </p:cNvPr>
              <p:cNvGrpSpPr/>
              <p:nvPr/>
            </p:nvGrpSpPr>
            <p:grpSpPr>
              <a:xfrm>
                <a:off x="7511143" y="4572326"/>
                <a:ext cx="1698172" cy="395209"/>
                <a:chOff x="8360228" y="2148115"/>
                <a:chExt cx="1698172" cy="395209"/>
              </a:xfrm>
            </p:grpSpPr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0935F221-88EA-4116-91A2-74DA16B4D67B}"/>
                    </a:ext>
                  </a:extLst>
                </p:cNvPr>
                <p:cNvSpPr/>
                <p:nvPr/>
              </p:nvSpPr>
              <p:spPr bwMode="auto">
                <a:xfrm>
                  <a:off x="8360228" y="2148115"/>
                  <a:ext cx="1698172" cy="391885"/>
                </a:xfrm>
                <a:prstGeom prst="rect">
                  <a:avLst/>
                </a:prstGeom>
                <a:solidFill>
                  <a:srgbClr val="558ED5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46" name="Text Box 39">
                  <a:extLst>
                    <a:ext uri="{FF2B5EF4-FFF2-40B4-BE49-F238E27FC236}">
                      <a16:creationId xmlns:a16="http://schemas.microsoft.com/office/drawing/2014/main" id="{88E99016-AFD8-4BB2-B932-C3E6234003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4482" y="2148115"/>
                  <a:ext cx="969664" cy="395209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>
                  <a:prstShdw prst="shdw17" dist="17961" dir="2700000">
                    <a:srgbClr val="6DE7FF">
                      <a:gamma/>
                      <a:shade val="60000"/>
                      <a:invGamma/>
                    </a:srgbClr>
                  </a:prstShdw>
                </a:effectLst>
              </p:spPr>
              <p:txBody>
                <a:bodyPr wrap="square">
                  <a:spAutoFit/>
                </a:bodyPr>
                <a:lstStyle/>
                <a:p>
                  <a:pPr lvl="0" defTabSz="914400">
                    <a:defRPr/>
                  </a:pPr>
                  <a:r>
                    <a:rPr lang="en-US" altLang="zh-CN" sz="1600" dirty="0"/>
                    <a:t>&lt;sig&gt;</a:t>
                  </a:r>
                  <a:endParaRPr lang="zh-CN" altLang="en-US" sz="1600" dirty="0"/>
                </a:p>
              </p:txBody>
            </p:sp>
          </p:grp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0C42DC1C-29AE-4120-8439-0C2CF2961DA0}"/>
                </a:ext>
              </a:extLst>
            </p:cNvPr>
            <p:cNvGrpSpPr/>
            <p:nvPr/>
          </p:nvGrpSpPr>
          <p:grpSpPr>
            <a:xfrm>
              <a:off x="7352049" y="5791503"/>
              <a:ext cx="1496578" cy="617721"/>
              <a:chOff x="7511143" y="4172066"/>
              <a:chExt cx="1830201" cy="795469"/>
            </a:xfrm>
          </p:grpSpPr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5D4A9EAD-A176-4493-82F4-F22533FE3930}"/>
                  </a:ext>
                </a:extLst>
              </p:cNvPr>
              <p:cNvGrpSpPr/>
              <p:nvPr/>
            </p:nvGrpSpPr>
            <p:grpSpPr>
              <a:xfrm>
                <a:off x="7511143" y="4172066"/>
                <a:ext cx="1830201" cy="718562"/>
                <a:chOff x="8360228" y="2148115"/>
                <a:chExt cx="1830201" cy="718562"/>
              </a:xfrm>
            </p:grpSpPr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BA091E8B-AC19-41DE-A958-FD4AF145DD4D}"/>
                    </a:ext>
                  </a:extLst>
                </p:cNvPr>
                <p:cNvSpPr/>
                <p:nvPr/>
              </p:nvSpPr>
              <p:spPr bwMode="auto">
                <a:xfrm>
                  <a:off x="8360228" y="2148115"/>
                  <a:ext cx="1698172" cy="391885"/>
                </a:xfrm>
                <a:prstGeom prst="rect">
                  <a:avLst/>
                </a:prstGeom>
                <a:solidFill>
                  <a:srgbClr val="558ED5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68" name="Text Box 39">
                  <a:extLst>
                    <a:ext uri="{FF2B5EF4-FFF2-40B4-BE49-F238E27FC236}">
                      <a16:creationId xmlns:a16="http://schemas.microsoft.com/office/drawing/2014/main" id="{0A2683C1-E69F-4C11-871D-7B1D8773A1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92257" y="2148115"/>
                  <a:ext cx="1698172" cy="718562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>
                  <a:prstShdw prst="shdw17" dist="17961" dir="2700000">
                    <a:srgbClr val="6DE7FF">
                      <a:gamma/>
                      <a:shade val="60000"/>
                      <a:invGamma/>
                    </a:srgbClr>
                  </a:prstShdw>
                </a:effectLst>
              </p:spPr>
              <p:txBody>
                <a:bodyPr wrap="square">
                  <a:spAutoFit/>
                </a:bodyPr>
                <a:lstStyle/>
                <a:p>
                  <a:pPr defTabSz="914400">
                    <a:defRPr/>
                  </a:pPr>
                  <a:r>
                    <a:rPr lang="en-US" altLang="zh-CN" sz="1600" dirty="0"/>
                    <a:t>&lt;</a:t>
                  </a:r>
                  <a:r>
                    <a:rPr lang="en-US" altLang="zh-CN" sz="1600" dirty="0" err="1"/>
                    <a:t>pubKey</a:t>
                  </a:r>
                  <a:r>
                    <a:rPr lang="en-US" altLang="zh-CN" sz="1600" dirty="0"/>
                    <a:t>&gt;</a:t>
                  </a:r>
                  <a:endParaRPr lang="zh-CN" altLang="en-US" sz="1600" dirty="0"/>
                </a:p>
                <a:p>
                  <a:pPr lvl="0" defTabSz="914400">
                    <a:defRPr/>
                  </a:pPr>
                  <a:endParaRPr lang="zh-CN" altLang="en-US" dirty="0"/>
                </a:p>
              </p:txBody>
            </p:sp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D3A1F847-37BB-4FD0-A046-7D359F1B7DA8}"/>
                  </a:ext>
                </a:extLst>
              </p:cNvPr>
              <p:cNvGrpSpPr/>
              <p:nvPr/>
            </p:nvGrpSpPr>
            <p:grpSpPr>
              <a:xfrm>
                <a:off x="7511143" y="4572326"/>
                <a:ext cx="1698172" cy="395209"/>
                <a:chOff x="8360228" y="2148115"/>
                <a:chExt cx="1698172" cy="395209"/>
              </a:xfrm>
            </p:grpSpPr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CFB9C98C-D811-4B09-8CD1-1C32C80669D1}"/>
                    </a:ext>
                  </a:extLst>
                </p:cNvPr>
                <p:cNvSpPr/>
                <p:nvPr/>
              </p:nvSpPr>
              <p:spPr bwMode="auto">
                <a:xfrm>
                  <a:off x="8360228" y="2148115"/>
                  <a:ext cx="1698172" cy="391885"/>
                </a:xfrm>
                <a:prstGeom prst="rect">
                  <a:avLst/>
                </a:prstGeom>
                <a:solidFill>
                  <a:srgbClr val="558ED5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66" name="Text Box 39">
                  <a:extLst>
                    <a:ext uri="{FF2B5EF4-FFF2-40B4-BE49-F238E27FC236}">
                      <a16:creationId xmlns:a16="http://schemas.microsoft.com/office/drawing/2014/main" id="{B68A0400-3309-403F-A617-5338B522833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4482" y="2148115"/>
                  <a:ext cx="969664" cy="395209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>
                  <a:prstShdw prst="shdw17" dist="17961" dir="2700000">
                    <a:srgbClr val="6DE7FF">
                      <a:gamma/>
                      <a:shade val="60000"/>
                      <a:invGamma/>
                    </a:srgbClr>
                  </a:prstShdw>
                </a:effectLst>
              </p:spPr>
              <p:txBody>
                <a:bodyPr wrap="square">
                  <a:spAutoFit/>
                </a:bodyPr>
                <a:lstStyle/>
                <a:p>
                  <a:pPr lvl="0" defTabSz="914400">
                    <a:defRPr/>
                  </a:pPr>
                  <a:r>
                    <a:rPr lang="en-US" altLang="zh-CN" sz="1600" dirty="0"/>
                    <a:t>&lt;sig&gt;</a:t>
                  </a:r>
                  <a:endParaRPr lang="zh-CN" altLang="en-US" sz="1600" dirty="0"/>
                </a:p>
              </p:txBody>
            </p:sp>
          </p:grp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56F12A13-B964-493C-B23C-D25B5160ADD6}"/>
                </a:ext>
              </a:extLst>
            </p:cNvPr>
            <p:cNvGrpSpPr/>
            <p:nvPr/>
          </p:nvGrpSpPr>
          <p:grpSpPr>
            <a:xfrm>
              <a:off x="7352049" y="6503476"/>
              <a:ext cx="1374913" cy="306899"/>
              <a:chOff x="8360228" y="2148115"/>
              <a:chExt cx="1698172" cy="399148"/>
            </a:xfrm>
          </p:grpSpPr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9BFE5E8-5142-488C-B28C-08D5DB154341}"/>
                  </a:ext>
                </a:extLst>
              </p:cNvPr>
              <p:cNvSpPr/>
              <p:nvPr/>
            </p:nvSpPr>
            <p:spPr bwMode="auto">
              <a:xfrm>
                <a:off x="8360228" y="2148115"/>
                <a:ext cx="1698172" cy="391885"/>
              </a:xfrm>
              <a:prstGeom prst="rect">
                <a:avLst/>
              </a:prstGeom>
              <a:solidFill>
                <a:srgbClr val="558ED5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73" name="Text Box 39">
                <a:extLst>
                  <a:ext uri="{FF2B5EF4-FFF2-40B4-BE49-F238E27FC236}">
                    <a16:creationId xmlns:a16="http://schemas.microsoft.com/office/drawing/2014/main" id="{0697D894-C73D-4CEB-A429-4A90BD9F54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24482" y="2148115"/>
                <a:ext cx="969663" cy="39914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6DE7FF">
                    <a:gamma/>
                    <a:shade val="60000"/>
                    <a:invGamma/>
                  </a:srgbClr>
                </a:prstShdw>
              </a:effectLst>
            </p:spPr>
            <p:txBody>
              <a:bodyPr wrap="square">
                <a:spAutoFit/>
              </a:bodyPr>
              <a:lstStyle/>
              <a:p>
                <a:pPr lvl="0" defTabSz="914400">
                  <a:defRPr/>
                </a:pPr>
                <a:r>
                  <a:rPr lang="en-US" altLang="zh-CN" sz="1600" dirty="0"/>
                  <a:t>true</a:t>
                </a:r>
                <a:endParaRPr lang="zh-CN" altLang="en-US" sz="1600" dirty="0"/>
              </a:p>
            </p:txBody>
          </p: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482039B4-8B0B-4113-8720-A540E0765092}"/>
                </a:ext>
              </a:extLst>
            </p:cNvPr>
            <p:cNvGrpSpPr/>
            <p:nvPr/>
          </p:nvGrpSpPr>
          <p:grpSpPr>
            <a:xfrm>
              <a:off x="7267190" y="4663386"/>
              <a:ext cx="1714886" cy="1076484"/>
              <a:chOff x="7450860" y="4898036"/>
              <a:chExt cx="1796539" cy="1410884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3BB44458-30E1-4292-A2C4-951E07EB1784}"/>
                  </a:ext>
                </a:extLst>
              </p:cNvPr>
              <p:cNvGrpSpPr/>
              <p:nvPr/>
            </p:nvGrpSpPr>
            <p:grpSpPr>
              <a:xfrm>
                <a:off x="7450860" y="5247110"/>
                <a:ext cx="1796539" cy="1061810"/>
                <a:chOff x="7405971" y="3754366"/>
                <a:chExt cx="2097175" cy="1239496"/>
              </a:xfrm>
            </p:grpSpPr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18856CFB-031C-4BC8-BBC2-F484590D9AD0}"/>
                    </a:ext>
                  </a:extLst>
                </p:cNvPr>
                <p:cNvGrpSpPr/>
                <p:nvPr/>
              </p:nvGrpSpPr>
              <p:grpSpPr>
                <a:xfrm>
                  <a:off x="7405971" y="3754366"/>
                  <a:ext cx="2097175" cy="718561"/>
                  <a:chOff x="8255056" y="2148115"/>
                  <a:chExt cx="2097175" cy="718561"/>
                </a:xfrm>
              </p:grpSpPr>
              <p:sp>
                <p:nvSpPr>
                  <p:cNvPr id="59" name="矩形 58">
                    <a:extLst>
                      <a:ext uri="{FF2B5EF4-FFF2-40B4-BE49-F238E27FC236}">
                        <a16:creationId xmlns:a16="http://schemas.microsoft.com/office/drawing/2014/main" id="{25A75523-78E6-44A7-B969-2AEEB478D9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60228" y="2148115"/>
                    <a:ext cx="1698172" cy="391885"/>
                  </a:xfrm>
                  <a:prstGeom prst="rect">
                    <a:avLst/>
                  </a:prstGeom>
                  <a:solidFill>
                    <a:srgbClr val="558ED5"/>
                  </a:solidFill>
                  <a:ln>
                    <a:noFill/>
                  </a:ln>
                </p:spPr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60" name="Text Box 39">
                    <a:extLst>
                      <a:ext uri="{FF2B5EF4-FFF2-40B4-BE49-F238E27FC236}">
                        <a16:creationId xmlns:a16="http://schemas.microsoft.com/office/drawing/2014/main" id="{34F659D8-548B-4E79-80C5-2FDECB6D0C0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 flipH="1">
                    <a:off x="8255056" y="2148115"/>
                    <a:ext cx="2097175" cy="718561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  <a:effectLst>
                    <a:prstShdw prst="shdw17" dist="17961" dir="2700000">
                      <a:srgbClr val="6DE7FF">
                        <a:gamma/>
                        <a:shade val="60000"/>
                        <a:invGamma/>
                      </a:srgbClr>
                    </a:prstShdw>
                  </a:effectLst>
                </p:spPr>
                <p:txBody>
                  <a:bodyPr wrap="square">
                    <a:spAutoFit/>
                  </a:bodyPr>
                  <a:lstStyle/>
                  <a:p>
                    <a:pPr defTabSz="914400">
                      <a:defRPr/>
                    </a:pPr>
                    <a:r>
                      <a:rPr lang="en-US" altLang="zh-CN" sz="1600" dirty="0"/>
                      <a:t> &lt;</a:t>
                    </a:r>
                    <a:r>
                      <a:rPr lang="en-US" altLang="zh-CN" sz="1600" dirty="0" err="1"/>
                      <a:t>pubhHash</a:t>
                    </a:r>
                    <a:r>
                      <a:rPr lang="en-US" altLang="zh-CN" sz="1600" dirty="0"/>
                      <a:t>&gt;</a:t>
                    </a:r>
                    <a:endParaRPr lang="zh-CN" altLang="en-US" sz="1600" dirty="0"/>
                  </a:p>
                  <a:p>
                    <a:pPr lvl="0" defTabSz="914400">
                      <a:defRPr/>
                    </a:pPr>
                    <a:endParaRPr lang="zh-CN" altLang="en-US" dirty="0"/>
                  </a:p>
                </p:txBody>
              </p:sp>
            </p:grpSp>
            <p:grpSp>
              <p:nvGrpSpPr>
                <p:cNvPr id="53" name="组合 52">
                  <a:extLst>
                    <a:ext uri="{FF2B5EF4-FFF2-40B4-BE49-F238E27FC236}">
                      <a16:creationId xmlns:a16="http://schemas.microsoft.com/office/drawing/2014/main" id="{F5F77B2B-E402-4F7E-B0CC-DB81BBAD4EF7}"/>
                    </a:ext>
                  </a:extLst>
                </p:cNvPr>
                <p:cNvGrpSpPr/>
                <p:nvPr/>
              </p:nvGrpSpPr>
              <p:grpSpPr>
                <a:xfrm>
                  <a:off x="7511143" y="4172066"/>
                  <a:ext cx="1830201" cy="718562"/>
                  <a:chOff x="8360228" y="2148115"/>
                  <a:chExt cx="1830201" cy="718562"/>
                </a:xfrm>
              </p:grpSpPr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975C239A-90E9-4F0F-B099-963766A21C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60228" y="2148115"/>
                    <a:ext cx="1698172" cy="391885"/>
                  </a:xfrm>
                  <a:prstGeom prst="rect">
                    <a:avLst/>
                  </a:prstGeom>
                  <a:solidFill>
                    <a:srgbClr val="558ED5"/>
                  </a:solidFill>
                  <a:ln>
                    <a:noFill/>
                  </a:ln>
                </p:spPr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8" name="Text Box 39">
                    <a:extLst>
                      <a:ext uri="{FF2B5EF4-FFF2-40B4-BE49-F238E27FC236}">
                        <a16:creationId xmlns:a16="http://schemas.microsoft.com/office/drawing/2014/main" id="{1ED1EF91-3090-4E40-820A-064A1D666B9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2257" y="2148115"/>
                    <a:ext cx="1698172" cy="718562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  <a:effectLst>
                    <a:prstShdw prst="shdw17" dist="17961" dir="2700000">
                      <a:srgbClr val="6DE7FF">
                        <a:gamma/>
                        <a:shade val="60000"/>
                        <a:invGamma/>
                      </a:srgbClr>
                    </a:prstShdw>
                  </a:effectLst>
                </p:spPr>
                <p:txBody>
                  <a:bodyPr wrap="square">
                    <a:spAutoFit/>
                  </a:bodyPr>
                  <a:lstStyle/>
                  <a:p>
                    <a:pPr defTabSz="914400">
                      <a:defRPr/>
                    </a:pPr>
                    <a:r>
                      <a:rPr lang="en-US" altLang="zh-CN" sz="1600" dirty="0"/>
                      <a:t>&lt;</a:t>
                    </a:r>
                    <a:r>
                      <a:rPr lang="en-US" altLang="zh-CN" sz="1600" dirty="0" err="1"/>
                      <a:t>pubKey</a:t>
                    </a:r>
                    <a:r>
                      <a:rPr lang="en-US" altLang="zh-CN" sz="1600" dirty="0"/>
                      <a:t>&gt;</a:t>
                    </a:r>
                    <a:endParaRPr lang="zh-CN" altLang="en-US" sz="1600" dirty="0"/>
                  </a:p>
                  <a:p>
                    <a:pPr lvl="0" defTabSz="914400">
                      <a:defRPr/>
                    </a:pPr>
                    <a:endParaRPr lang="zh-CN" altLang="en-US" dirty="0"/>
                  </a:p>
                </p:txBody>
              </p:sp>
            </p:grpSp>
            <p:grpSp>
              <p:nvGrpSpPr>
                <p:cNvPr id="54" name="组合 53">
                  <a:extLst>
                    <a:ext uri="{FF2B5EF4-FFF2-40B4-BE49-F238E27FC236}">
                      <a16:creationId xmlns:a16="http://schemas.microsoft.com/office/drawing/2014/main" id="{B96F2E44-A819-41AD-B727-C2AFEC5833DA}"/>
                    </a:ext>
                  </a:extLst>
                </p:cNvPr>
                <p:cNvGrpSpPr/>
                <p:nvPr/>
              </p:nvGrpSpPr>
              <p:grpSpPr>
                <a:xfrm>
                  <a:off x="7511143" y="4572326"/>
                  <a:ext cx="1698172" cy="421536"/>
                  <a:chOff x="8360228" y="2148115"/>
                  <a:chExt cx="1698172" cy="421536"/>
                </a:xfrm>
              </p:grpSpPr>
              <p:sp>
                <p:nvSpPr>
                  <p:cNvPr id="55" name="矩形 54">
                    <a:extLst>
                      <a:ext uri="{FF2B5EF4-FFF2-40B4-BE49-F238E27FC236}">
                        <a16:creationId xmlns:a16="http://schemas.microsoft.com/office/drawing/2014/main" id="{9D3F5EDB-3E7D-4CF8-B9F2-F89326F8FD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60228" y="2177765"/>
                    <a:ext cx="1698172" cy="391886"/>
                  </a:xfrm>
                  <a:prstGeom prst="rect">
                    <a:avLst/>
                  </a:prstGeom>
                  <a:solidFill>
                    <a:srgbClr val="558ED5"/>
                  </a:solidFill>
                  <a:ln>
                    <a:noFill/>
                  </a:ln>
                </p:spPr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6" name="Text Box 39">
                    <a:extLst>
                      <a:ext uri="{FF2B5EF4-FFF2-40B4-BE49-F238E27FC236}">
                        <a16:creationId xmlns:a16="http://schemas.microsoft.com/office/drawing/2014/main" id="{D79F19E3-FA12-4204-B0E0-607255140F9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4482" y="2148115"/>
                    <a:ext cx="969664" cy="395209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  <a:effectLst>
                    <a:prstShdw prst="shdw17" dist="17961" dir="2700000">
                      <a:srgbClr val="6DE7FF">
                        <a:gamma/>
                        <a:shade val="60000"/>
                        <a:invGamma/>
                      </a:srgbClr>
                    </a:prstShdw>
                  </a:effectLst>
                </p:spPr>
                <p:txBody>
                  <a:bodyPr wrap="square">
                    <a:spAutoFit/>
                  </a:bodyPr>
                  <a:lstStyle/>
                  <a:p>
                    <a:pPr lvl="0" defTabSz="914400">
                      <a:defRPr/>
                    </a:pPr>
                    <a:r>
                      <a:rPr lang="en-US" altLang="zh-CN" sz="1600" dirty="0"/>
                      <a:t>&lt;sig&gt;</a:t>
                    </a:r>
                    <a:endParaRPr lang="zh-CN" altLang="en-US" sz="1600" dirty="0"/>
                  </a:p>
                </p:txBody>
              </p:sp>
            </p:grp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5DF99C7E-8190-4FD5-A776-BBBB15F18F73}"/>
                  </a:ext>
                </a:extLst>
              </p:cNvPr>
              <p:cNvGrpSpPr/>
              <p:nvPr/>
            </p:nvGrpSpPr>
            <p:grpSpPr>
              <a:xfrm>
                <a:off x="7488789" y="4898036"/>
                <a:ext cx="1617112" cy="404929"/>
                <a:chOff x="8290265" y="2148115"/>
                <a:chExt cx="1906538" cy="477403"/>
              </a:xfrm>
            </p:grpSpPr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6C7443CB-DCD2-47CD-BB95-3BFA6234D8B2}"/>
                    </a:ext>
                  </a:extLst>
                </p:cNvPr>
                <p:cNvSpPr/>
                <p:nvPr/>
              </p:nvSpPr>
              <p:spPr bwMode="auto">
                <a:xfrm>
                  <a:off x="8360228" y="2148115"/>
                  <a:ext cx="1698172" cy="391885"/>
                </a:xfrm>
                <a:prstGeom prst="rect">
                  <a:avLst/>
                </a:prstGeom>
                <a:solidFill>
                  <a:srgbClr val="558ED5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79" name="Text Box 39">
                  <a:extLst>
                    <a:ext uri="{FF2B5EF4-FFF2-40B4-BE49-F238E27FC236}">
                      <a16:creationId xmlns:a16="http://schemas.microsoft.com/office/drawing/2014/main" id="{FB4363BE-A58A-47B3-AC40-40629EC011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290265" y="2148115"/>
                  <a:ext cx="1906538" cy="47740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>
                  <a:prstShdw prst="shdw17" dist="17961" dir="2700000">
                    <a:srgbClr val="6DE7FF">
                      <a:gamma/>
                      <a:shade val="60000"/>
                      <a:invGamma/>
                    </a:srgbClr>
                  </a:prstShdw>
                </a:effectLst>
              </p:spPr>
              <p:txBody>
                <a:bodyPr wrap="square">
                  <a:spAutoFit/>
                </a:bodyPr>
                <a:lstStyle/>
                <a:p>
                  <a:pPr defTabSz="914400">
                    <a:defRPr/>
                  </a:pPr>
                  <a:r>
                    <a:rPr lang="en-US" altLang="zh-CN" sz="1600" dirty="0"/>
                    <a:t>&lt;</a:t>
                  </a:r>
                  <a:r>
                    <a:rPr lang="en-US" altLang="zh-CN" sz="1600" dirty="0" err="1"/>
                    <a:t>pubhHash</a:t>
                  </a:r>
                  <a:r>
                    <a:rPr lang="en-US" altLang="zh-CN" sz="1600" dirty="0"/>
                    <a:t>?&gt;</a:t>
                  </a:r>
                  <a:endParaRPr lang="zh-CN" altLang="en-US" sz="1600" dirty="0"/>
                </a:p>
              </p:txBody>
            </p:sp>
          </p:grpSp>
        </p:grpSp>
      </p:grpSp>
      <p:sp>
        <p:nvSpPr>
          <p:cNvPr id="82" name="TextBox 25">
            <a:extLst>
              <a:ext uri="{FF2B5EF4-FFF2-40B4-BE49-F238E27FC236}">
                <a16:creationId xmlns:a16="http://schemas.microsoft.com/office/drawing/2014/main" id="{FE478A45-5A14-4F70-84A0-4D64A3DB107B}"/>
              </a:ext>
            </a:extLst>
          </p:cNvPr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3" name="TextBox 25">
            <a:extLst>
              <a:ext uri="{FF2B5EF4-FFF2-40B4-BE49-F238E27FC236}">
                <a16:creationId xmlns:a16="http://schemas.microsoft.com/office/drawing/2014/main" id="{B64EA3AD-DBE5-440F-AA5F-C969A806977F}"/>
              </a:ext>
            </a:extLst>
          </p:cNvPr>
          <p:cNvSpPr txBox="1"/>
          <p:nvPr/>
        </p:nvSpPr>
        <p:spPr>
          <a:xfrm>
            <a:off x="2546159" y="364985"/>
            <a:ext cx="8904501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比特币架构</a:t>
            </a:r>
            <a:r>
              <a:rPr lang="en-US" altLang="zh-CN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节点后台</a:t>
            </a:r>
            <a:endParaRPr kumimoji="0" lang="en-US" altLang="zh-CN" sz="2400" b="0" u="none" strike="noStrike" kern="1200" cap="none" spc="12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9" name="AutoShape 4">
            <a:extLst>
              <a:ext uri="{FF2B5EF4-FFF2-40B4-BE49-F238E27FC236}">
                <a16:creationId xmlns:a16="http://schemas.microsoft.com/office/drawing/2014/main" id="{F65101AE-47AA-478B-BCCC-1E4EFC2B85CA}"/>
              </a:ext>
            </a:extLst>
          </p:cNvPr>
          <p:cNvSpPr>
            <a:spLocks noChangeArrowheads="1"/>
          </p:cNvSpPr>
          <p:nvPr/>
        </p:nvSpPr>
        <p:spPr bwMode="gray">
          <a:xfrm rot="5400000">
            <a:off x="-1404937" y="2043908"/>
            <a:ext cx="3768725" cy="3767138"/>
          </a:xfrm>
          <a:custGeom>
            <a:avLst/>
            <a:gdLst>
              <a:gd name="T0" fmla="*/ 328779873 w 21600"/>
              <a:gd name="T1" fmla="*/ 0 h 21600"/>
              <a:gd name="T2" fmla="*/ 153065184 w 21600"/>
              <a:gd name="T3" fmla="*/ 330388783 h 21600"/>
              <a:gd name="T4" fmla="*/ 328779873 w 21600"/>
              <a:gd name="T5" fmla="*/ 305872746 h 21600"/>
              <a:gd name="T6" fmla="*/ 504494432 w 21600"/>
              <a:gd name="T7" fmla="*/ 33038878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8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056" y="10807"/>
                </a:moveTo>
                <a:cubicBezTo>
                  <a:pt x="10056" y="10805"/>
                  <a:pt x="10056" y="10802"/>
                  <a:pt x="10056" y="10800"/>
                </a:cubicBezTo>
                <a:cubicBezTo>
                  <a:pt x="10056" y="10389"/>
                  <a:pt x="10389" y="10056"/>
                  <a:pt x="10800" y="10056"/>
                </a:cubicBezTo>
                <a:cubicBezTo>
                  <a:pt x="11210" y="10056"/>
                  <a:pt x="11544" y="10389"/>
                  <a:pt x="11544" y="10800"/>
                </a:cubicBezTo>
                <a:cubicBezTo>
                  <a:pt x="11544" y="10802"/>
                  <a:pt x="11543" y="10805"/>
                  <a:pt x="11543" y="10807"/>
                </a:cubicBezTo>
                <a:lnTo>
                  <a:pt x="21599" y="10916"/>
                </a:lnTo>
                <a:cubicBezTo>
                  <a:pt x="21599" y="10877"/>
                  <a:pt x="21600" y="10838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0838"/>
                  <a:pt x="0" y="10877"/>
                  <a:pt x="0" y="10916"/>
                </a:cubicBezTo>
                <a:close/>
              </a:path>
            </a:pathLst>
          </a:custGeom>
          <a:solidFill>
            <a:srgbClr val="CF632F">
              <a:alpha val="81000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lIns="91066" tIns="45537" rIns="91066" bIns="45537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90" name="Rectangle 47">
            <a:extLst>
              <a:ext uri="{FF2B5EF4-FFF2-40B4-BE49-F238E27FC236}">
                <a16:creationId xmlns:a16="http://schemas.microsoft.com/office/drawing/2014/main" id="{B86D4F2D-8804-4EB7-B764-6018032D5EE8}"/>
              </a:ext>
            </a:extLst>
          </p:cNvPr>
          <p:cNvSpPr>
            <a:spLocks noChangeArrowheads="1"/>
          </p:cNvSpPr>
          <p:nvPr/>
        </p:nvSpPr>
        <p:spPr bwMode="gray">
          <a:xfrm flipH="1">
            <a:off x="857441" y="2850896"/>
            <a:ext cx="619760" cy="23079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066" tIns="45537" rIns="91066" bIns="45537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交易验证流程</a:t>
            </a:r>
            <a:endParaRPr lang="en-US" altLang="zh-CN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5269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>
            <a:extLst>
              <a:ext uri="{FF2B5EF4-FFF2-40B4-BE49-F238E27FC236}">
                <a16:creationId xmlns:a16="http://schemas.microsoft.com/office/drawing/2014/main" id="{CFD7117A-B260-493D-8B23-FCE733312A96}"/>
              </a:ext>
            </a:extLst>
          </p:cNvPr>
          <p:cNvGrpSpPr/>
          <p:nvPr/>
        </p:nvGrpSpPr>
        <p:grpSpPr>
          <a:xfrm>
            <a:off x="4765037" y="1397153"/>
            <a:ext cx="6209929" cy="766313"/>
            <a:chOff x="4787938" y="679385"/>
            <a:chExt cx="6209929" cy="766313"/>
          </a:xfrm>
        </p:grpSpPr>
        <p:grpSp>
          <p:nvGrpSpPr>
            <p:cNvPr id="62" name="组合 1"/>
            <p:cNvGrpSpPr/>
            <p:nvPr/>
          </p:nvGrpSpPr>
          <p:grpSpPr>
            <a:xfrm>
              <a:off x="4787938" y="679385"/>
              <a:ext cx="735480" cy="766313"/>
              <a:chOff x="1675786" y="1147934"/>
              <a:chExt cx="3936651" cy="4101674"/>
            </a:xfrm>
          </p:grpSpPr>
          <p:grpSp>
            <p:nvGrpSpPr>
              <p:cNvPr id="64" name="组合 2"/>
              <p:cNvGrpSpPr/>
              <p:nvPr/>
            </p:nvGrpSpPr>
            <p:grpSpPr>
              <a:xfrm>
                <a:off x="1675786" y="1147934"/>
                <a:ext cx="3936651" cy="4101674"/>
                <a:chOff x="1256839" y="860950"/>
                <a:chExt cx="2952488" cy="3076255"/>
              </a:xfrm>
            </p:grpSpPr>
            <p:sp>
              <p:nvSpPr>
                <p:cNvPr id="66" name="Freeform 52"/>
                <p:cNvSpPr/>
                <p:nvPr/>
              </p:nvSpPr>
              <p:spPr bwMode="auto">
                <a:xfrm>
                  <a:off x="1256839" y="1576546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8565"/>
                  <a:endParaRPr lang="zh-CN" altLang="en-US" sz="4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7" name="Freeform 54"/>
                <p:cNvSpPr/>
                <p:nvPr/>
              </p:nvSpPr>
              <p:spPr bwMode="auto">
                <a:xfrm>
                  <a:off x="1849154" y="860950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CF63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8565"/>
                  <a:endParaRPr lang="zh-CN" altLang="en-US" sz="4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8" name="Freeform 58"/>
                <p:cNvSpPr/>
                <p:nvPr/>
              </p:nvSpPr>
              <p:spPr bwMode="auto">
                <a:xfrm>
                  <a:off x="1859036" y="2292555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8565"/>
                  <a:endParaRPr lang="zh-CN" altLang="en-US" sz="4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" name="Freeform 73"/>
                <p:cNvSpPr/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8565"/>
                  <a:endParaRPr lang="zh-CN" altLang="en-US" sz="4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" name="Freeform 74"/>
                <p:cNvSpPr/>
                <p:nvPr/>
              </p:nvSpPr>
              <p:spPr bwMode="auto">
                <a:xfrm>
                  <a:off x="3179039" y="1852203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8565"/>
                  <a:endParaRPr lang="zh-CN" altLang="en-US" sz="4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5" name="Rectangle 9"/>
              <p:cNvSpPr/>
              <p:nvPr/>
            </p:nvSpPr>
            <p:spPr>
              <a:xfrm>
                <a:off x="2305627" y="1965430"/>
                <a:ext cx="2419199" cy="1753838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8565"/>
                <a:r>
                  <a:rPr lang="en-US" altLang="zh-CN" sz="28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3" name="内容占位符 2">
              <a:extLst>
                <a:ext uri="{FF2B5EF4-FFF2-40B4-BE49-F238E27FC236}">
                  <a16:creationId xmlns:a16="http://schemas.microsoft.com/office/drawing/2014/main" id="{FCAFA9F3-B415-4901-8FD4-1BBCDFE2F77A}"/>
                </a:ext>
              </a:extLst>
            </p:cNvPr>
            <p:cNvSpPr txBox="1"/>
            <p:nvPr/>
          </p:nvSpPr>
          <p:spPr>
            <a:xfrm>
              <a:off x="5885890" y="690548"/>
              <a:ext cx="5111977" cy="74398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3200" b="1" spc="120" dirty="0">
                  <a:solidFill>
                    <a:srgbClr val="CF63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区块链</a:t>
              </a:r>
              <a:r>
                <a:rPr lang="en-US" altLang="zh-CN" sz="3200" b="1" spc="120" dirty="0">
                  <a:solidFill>
                    <a:srgbClr val="CF63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1.0</a:t>
              </a:r>
              <a:r>
                <a:rPr lang="zh-CN" altLang="en-US" sz="3200" b="1" spc="120" dirty="0">
                  <a:solidFill>
                    <a:srgbClr val="CF63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：比特币区块链</a:t>
              </a:r>
              <a:endParaRPr lang="en-US" altLang="zh-CN" sz="3200" b="1" spc="120" dirty="0">
                <a:solidFill>
                  <a:srgbClr val="CF63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2BC29834-90E4-4ECD-90E3-DA8F188D690F}"/>
              </a:ext>
            </a:extLst>
          </p:cNvPr>
          <p:cNvGrpSpPr/>
          <p:nvPr/>
        </p:nvGrpSpPr>
        <p:grpSpPr>
          <a:xfrm>
            <a:off x="4765037" y="2260224"/>
            <a:ext cx="6209929" cy="766313"/>
            <a:chOff x="4787938" y="679385"/>
            <a:chExt cx="6209929" cy="766313"/>
          </a:xfrm>
        </p:grpSpPr>
        <p:grpSp>
          <p:nvGrpSpPr>
            <p:cNvPr id="72" name="组合 1">
              <a:extLst>
                <a:ext uri="{FF2B5EF4-FFF2-40B4-BE49-F238E27FC236}">
                  <a16:creationId xmlns:a16="http://schemas.microsoft.com/office/drawing/2014/main" id="{35658C3A-A485-43BD-81A2-E3836C53D8DF}"/>
                </a:ext>
              </a:extLst>
            </p:cNvPr>
            <p:cNvGrpSpPr/>
            <p:nvPr/>
          </p:nvGrpSpPr>
          <p:grpSpPr>
            <a:xfrm>
              <a:off x="4787938" y="679385"/>
              <a:ext cx="735480" cy="766313"/>
              <a:chOff x="1675786" y="1147934"/>
              <a:chExt cx="3936651" cy="4101674"/>
            </a:xfrm>
          </p:grpSpPr>
          <p:grpSp>
            <p:nvGrpSpPr>
              <p:cNvPr id="74" name="组合 2">
                <a:extLst>
                  <a:ext uri="{FF2B5EF4-FFF2-40B4-BE49-F238E27FC236}">
                    <a16:creationId xmlns:a16="http://schemas.microsoft.com/office/drawing/2014/main" id="{732D9BFB-C743-46FF-BCC1-6026C32A87F6}"/>
                  </a:ext>
                </a:extLst>
              </p:cNvPr>
              <p:cNvGrpSpPr/>
              <p:nvPr/>
            </p:nvGrpSpPr>
            <p:grpSpPr>
              <a:xfrm>
                <a:off x="1675786" y="1147934"/>
                <a:ext cx="3936651" cy="4101674"/>
                <a:chOff x="1256839" y="860950"/>
                <a:chExt cx="2952488" cy="3076255"/>
              </a:xfrm>
            </p:grpSpPr>
            <p:sp>
              <p:nvSpPr>
                <p:cNvPr id="76" name="Freeform 52">
                  <a:extLst>
                    <a:ext uri="{FF2B5EF4-FFF2-40B4-BE49-F238E27FC236}">
                      <a16:creationId xmlns:a16="http://schemas.microsoft.com/office/drawing/2014/main" id="{0060EFC2-97CE-4F1F-A73A-6E3E1CF838E1}"/>
                    </a:ext>
                  </a:extLst>
                </p:cNvPr>
                <p:cNvSpPr/>
                <p:nvPr/>
              </p:nvSpPr>
              <p:spPr bwMode="auto">
                <a:xfrm>
                  <a:off x="1256839" y="1576546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8565"/>
                  <a:endParaRPr lang="zh-CN" altLang="en-US" sz="4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7" name="Freeform 54">
                  <a:extLst>
                    <a:ext uri="{FF2B5EF4-FFF2-40B4-BE49-F238E27FC236}">
                      <a16:creationId xmlns:a16="http://schemas.microsoft.com/office/drawing/2014/main" id="{E16B9E43-1AA2-437F-A143-270851B26DA4}"/>
                    </a:ext>
                  </a:extLst>
                </p:cNvPr>
                <p:cNvSpPr/>
                <p:nvPr/>
              </p:nvSpPr>
              <p:spPr bwMode="auto">
                <a:xfrm>
                  <a:off x="1849154" y="860950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CF63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8565"/>
                  <a:endParaRPr lang="zh-CN" altLang="en-US" sz="4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8" name="Freeform 58">
                  <a:extLst>
                    <a:ext uri="{FF2B5EF4-FFF2-40B4-BE49-F238E27FC236}">
                      <a16:creationId xmlns:a16="http://schemas.microsoft.com/office/drawing/2014/main" id="{1A9FE135-2956-40F8-AF6F-2E9E0D81012F}"/>
                    </a:ext>
                  </a:extLst>
                </p:cNvPr>
                <p:cNvSpPr/>
                <p:nvPr/>
              </p:nvSpPr>
              <p:spPr bwMode="auto">
                <a:xfrm>
                  <a:off x="1859036" y="2292555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8565"/>
                  <a:endParaRPr lang="zh-CN" altLang="en-US" sz="4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9" name="Freeform 73">
                  <a:extLst>
                    <a:ext uri="{FF2B5EF4-FFF2-40B4-BE49-F238E27FC236}">
                      <a16:creationId xmlns:a16="http://schemas.microsoft.com/office/drawing/2014/main" id="{B7F06367-C1BA-4522-9C24-A5D4038AD37A}"/>
                    </a:ext>
                  </a:extLst>
                </p:cNvPr>
                <p:cNvSpPr/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8565"/>
                  <a:endParaRPr lang="zh-CN" altLang="en-US" sz="4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0" name="Freeform 74">
                  <a:extLst>
                    <a:ext uri="{FF2B5EF4-FFF2-40B4-BE49-F238E27FC236}">
                      <a16:creationId xmlns:a16="http://schemas.microsoft.com/office/drawing/2014/main" id="{B8459C9A-DBE7-42D3-A5DC-B147F7A00B3F}"/>
                    </a:ext>
                  </a:extLst>
                </p:cNvPr>
                <p:cNvSpPr/>
                <p:nvPr/>
              </p:nvSpPr>
              <p:spPr bwMode="auto">
                <a:xfrm>
                  <a:off x="3179039" y="1852203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8565"/>
                  <a:endParaRPr lang="zh-CN" altLang="en-US" sz="4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75" name="Rectangle 9">
                <a:extLst>
                  <a:ext uri="{FF2B5EF4-FFF2-40B4-BE49-F238E27FC236}">
                    <a16:creationId xmlns:a16="http://schemas.microsoft.com/office/drawing/2014/main" id="{EFBB3E0E-DAF6-4557-B670-C1BB2208D9F2}"/>
                  </a:ext>
                </a:extLst>
              </p:cNvPr>
              <p:cNvSpPr/>
              <p:nvPr/>
            </p:nvSpPr>
            <p:spPr>
              <a:xfrm>
                <a:off x="2305627" y="1965430"/>
                <a:ext cx="2419199" cy="1753838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8565"/>
                <a:r>
                  <a:rPr lang="en-US" altLang="zh-CN" sz="28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3" name="内容占位符 2">
              <a:extLst>
                <a:ext uri="{FF2B5EF4-FFF2-40B4-BE49-F238E27FC236}">
                  <a16:creationId xmlns:a16="http://schemas.microsoft.com/office/drawing/2014/main" id="{9F37BA19-1BD1-452C-8A2E-33D1C0F00B74}"/>
                </a:ext>
              </a:extLst>
            </p:cNvPr>
            <p:cNvSpPr txBox="1"/>
            <p:nvPr/>
          </p:nvSpPr>
          <p:spPr>
            <a:xfrm>
              <a:off x="5885890" y="690548"/>
              <a:ext cx="5111977" cy="74398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3200" b="1" spc="120" dirty="0">
                  <a:solidFill>
                    <a:srgbClr val="CF63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区块链</a:t>
              </a:r>
              <a:r>
                <a:rPr lang="en-US" altLang="zh-CN" sz="3200" b="1" spc="120" dirty="0">
                  <a:solidFill>
                    <a:srgbClr val="CF63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2.0</a:t>
              </a:r>
              <a:r>
                <a:rPr lang="zh-CN" altLang="en-US" sz="3200" b="1" spc="120" dirty="0">
                  <a:solidFill>
                    <a:srgbClr val="CF63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：以太坊区块链</a:t>
              </a:r>
              <a:endParaRPr lang="en-US" altLang="zh-CN" sz="3200" b="1" spc="120" dirty="0">
                <a:solidFill>
                  <a:srgbClr val="CF63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5BC8236C-4F5B-43CA-A676-35EE5F3540C5}"/>
              </a:ext>
            </a:extLst>
          </p:cNvPr>
          <p:cNvGrpSpPr/>
          <p:nvPr/>
        </p:nvGrpSpPr>
        <p:grpSpPr>
          <a:xfrm>
            <a:off x="4765037" y="3123295"/>
            <a:ext cx="6261481" cy="842160"/>
            <a:chOff x="4787938" y="679385"/>
            <a:chExt cx="6261481" cy="842160"/>
          </a:xfrm>
        </p:grpSpPr>
        <p:grpSp>
          <p:nvGrpSpPr>
            <p:cNvPr id="82" name="组合 1">
              <a:extLst>
                <a:ext uri="{FF2B5EF4-FFF2-40B4-BE49-F238E27FC236}">
                  <a16:creationId xmlns:a16="http://schemas.microsoft.com/office/drawing/2014/main" id="{A1167851-6B91-4A4D-9F54-514581C2348F}"/>
                </a:ext>
              </a:extLst>
            </p:cNvPr>
            <p:cNvGrpSpPr/>
            <p:nvPr/>
          </p:nvGrpSpPr>
          <p:grpSpPr>
            <a:xfrm>
              <a:off x="4787938" y="679385"/>
              <a:ext cx="735480" cy="766313"/>
              <a:chOff x="1675786" y="1147934"/>
              <a:chExt cx="3936651" cy="4101674"/>
            </a:xfrm>
          </p:grpSpPr>
          <p:grpSp>
            <p:nvGrpSpPr>
              <p:cNvPr id="84" name="组合 2">
                <a:extLst>
                  <a:ext uri="{FF2B5EF4-FFF2-40B4-BE49-F238E27FC236}">
                    <a16:creationId xmlns:a16="http://schemas.microsoft.com/office/drawing/2014/main" id="{BAAF48C4-2699-40F0-9E2E-73724745588B}"/>
                  </a:ext>
                </a:extLst>
              </p:cNvPr>
              <p:cNvGrpSpPr/>
              <p:nvPr/>
            </p:nvGrpSpPr>
            <p:grpSpPr>
              <a:xfrm>
                <a:off x="1675786" y="1147934"/>
                <a:ext cx="3936651" cy="4101674"/>
                <a:chOff x="1256839" y="860950"/>
                <a:chExt cx="2952488" cy="3076255"/>
              </a:xfrm>
            </p:grpSpPr>
            <p:sp>
              <p:nvSpPr>
                <p:cNvPr id="86" name="Freeform 52">
                  <a:extLst>
                    <a:ext uri="{FF2B5EF4-FFF2-40B4-BE49-F238E27FC236}">
                      <a16:creationId xmlns:a16="http://schemas.microsoft.com/office/drawing/2014/main" id="{2F7C684F-84F0-437A-B578-1EF0469F1434}"/>
                    </a:ext>
                  </a:extLst>
                </p:cNvPr>
                <p:cNvSpPr/>
                <p:nvPr/>
              </p:nvSpPr>
              <p:spPr bwMode="auto">
                <a:xfrm>
                  <a:off x="1256839" y="1576546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8565"/>
                  <a:endParaRPr lang="zh-CN" altLang="en-US" sz="4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7" name="Freeform 54">
                  <a:extLst>
                    <a:ext uri="{FF2B5EF4-FFF2-40B4-BE49-F238E27FC236}">
                      <a16:creationId xmlns:a16="http://schemas.microsoft.com/office/drawing/2014/main" id="{775E9FDC-D19D-4F13-BFF6-7FC3E8B2B323}"/>
                    </a:ext>
                  </a:extLst>
                </p:cNvPr>
                <p:cNvSpPr/>
                <p:nvPr/>
              </p:nvSpPr>
              <p:spPr bwMode="auto">
                <a:xfrm>
                  <a:off x="1849154" y="860950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CF63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8565"/>
                  <a:endParaRPr lang="zh-CN" altLang="en-US" sz="4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8" name="Freeform 58">
                  <a:extLst>
                    <a:ext uri="{FF2B5EF4-FFF2-40B4-BE49-F238E27FC236}">
                      <a16:creationId xmlns:a16="http://schemas.microsoft.com/office/drawing/2014/main" id="{D0C3FB29-BE14-45D3-B984-CC8A77468E65}"/>
                    </a:ext>
                  </a:extLst>
                </p:cNvPr>
                <p:cNvSpPr/>
                <p:nvPr/>
              </p:nvSpPr>
              <p:spPr bwMode="auto">
                <a:xfrm>
                  <a:off x="1859036" y="2292555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8565"/>
                  <a:endParaRPr lang="zh-CN" altLang="en-US" sz="4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9" name="Freeform 73">
                  <a:extLst>
                    <a:ext uri="{FF2B5EF4-FFF2-40B4-BE49-F238E27FC236}">
                      <a16:creationId xmlns:a16="http://schemas.microsoft.com/office/drawing/2014/main" id="{FD88D9F5-0829-4591-9E17-80940D1EB474}"/>
                    </a:ext>
                  </a:extLst>
                </p:cNvPr>
                <p:cNvSpPr/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8565"/>
                  <a:endParaRPr lang="zh-CN" altLang="en-US" sz="4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0" name="Freeform 74">
                  <a:extLst>
                    <a:ext uri="{FF2B5EF4-FFF2-40B4-BE49-F238E27FC236}">
                      <a16:creationId xmlns:a16="http://schemas.microsoft.com/office/drawing/2014/main" id="{687E6BE4-D239-4855-92C6-88B4C41ED237}"/>
                    </a:ext>
                  </a:extLst>
                </p:cNvPr>
                <p:cNvSpPr/>
                <p:nvPr/>
              </p:nvSpPr>
              <p:spPr bwMode="auto">
                <a:xfrm>
                  <a:off x="3179039" y="1852203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8565"/>
                  <a:endParaRPr lang="zh-CN" altLang="en-US" sz="4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85" name="Rectangle 9">
                <a:extLst>
                  <a:ext uri="{FF2B5EF4-FFF2-40B4-BE49-F238E27FC236}">
                    <a16:creationId xmlns:a16="http://schemas.microsoft.com/office/drawing/2014/main" id="{15C944FB-0BFF-435C-AD7A-4781BF88BCB4}"/>
                  </a:ext>
                </a:extLst>
              </p:cNvPr>
              <p:cNvSpPr/>
              <p:nvPr/>
            </p:nvSpPr>
            <p:spPr>
              <a:xfrm>
                <a:off x="2305627" y="1965430"/>
                <a:ext cx="2419199" cy="1753838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8565"/>
                <a:r>
                  <a:rPr lang="en-US" altLang="zh-CN" sz="28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3" name="内容占位符 2">
              <a:extLst>
                <a:ext uri="{FF2B5EF4-FFF2-40B4-BE49-F238E27FC236}">
                  <a16:creationId xmlns:a16="http://schemas.microsoft.com/office/drawing/2014/main" id="{8FBBB2E6-1CE9-49EB-91E5-D2D2F7BF91A1}"/>
                </a:ext>
              </a:extLst>
            </p:cNvPr>
            <p:cNvSpPr txBox="1"/>
            <p:nvPr/>
          </p:nvSpPr>
          <p:spPr>
            <a:xfrm>
              <a:off x="5885890" y="690548"/>
              <a:ext cx="5163529" cy="83099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3200" b="1" spc="120" dirty="0">
                  <a:solidFill>
                    <a:srgbClr val="CF63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区</a:t>
              </a:r>
              <a:r>
                <a:rPr lang="zh-CN" altLang="en-US" sz="3200" b="1" spc="120" dirty="0" smtClean="0">
                  <a:solidFill>
                    <a:srgbClr val="CF63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块链</a:t>
              </a:r>
              <a:r>
                <a:rPr lang="en-US" altLang="zh-CN" sz="3200" b="1" spc="120" dirty="0" smtClean="0">
                  <a:solidFill>
                    <a:srgbClr val="CF63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2.0</a:t>
              </a:r>
              <a:r>
                <a:rPr lang="zh-CN" altLang="en-US" sz="3200" b="1" spc="120" dirty="0" smtClean="0">
                  <a:solidFill>
                    <a:srgbClr val="CF63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</a:t>
              </a:r>
              <a:r>
                <a:rPr lang="en-US" altLang="zh-CN" sz="3200" b="1" spc="120" dirty="0" smtClean="0">
                  <a:solidFill>
                    <a:srgbClr val="CF63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Fabric</a:t>
              </a:r>
              <a:r>
                <a:rPr lang="zh-CN" altLang="en-US" sz="3200" b="1" spc="120" dirty="0" smtClean="0">
                  <a:solidFill>
                    <a:srgbClr val="CF63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区块链</a:t>
              </a:r>
              <a:endParaRPr lang="en-US" altLang="zh-CN" sz="3200" b="1" spc="120" dirty="0">
                <a:solidFill>
                  <a:srgbClr val="CF63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79121DE5-41A7-4012-A00A-C62351301F05}"/>
              </a:ext>
            </a:extLst>
          </p:cNvPr>
          <p:cNvGrpSpPr/>
          <p:nvPr/>
        </p:nvGrpSpPr>
        <p:grpSpPr>
          <a:xfrm>
            <a:off x="4765037" y="3986366"/>
            <a:ext cx="5358414" cy="766313"/>
            <a:chOff x="4787938" y="679385"/>
            <a:chExt cx="5358414" cy="766313"/>
          </a:xfrm>
        </p:grpSpPr>
        <p:grpSp>
          <p:nvGrpSpPr>
            <p:cNvPr id="92" name="组合 1">
              <a:extLst>
                <a:ext uri="{FF2B5EF4-FFF2-40B4-BE49-F238E27FC236}">
                  <a16:creationId xmlns:a16="http://schemas.microsoft.com/office/drawing/2014/main" id="{59BBFEE4-5478-4F0E-8EFC-A7A9FEF7CC66}"/>
                </a:ext>
              </a:extLst>
            </p:cNvPr>
            <p:cNvGrpSpPr/>
            <p:nvPr/>
          </p:nvGrpSpPr>
          <p:grpSpPr>
            <a:xfrm>
              <a:off x="4787938" y="679385"/>
              <a:ext cx="735480" cy="766313"/>
              <a:chOff x="1675786" y="1147934"/>
              <a:chExt cx="3936651" cy="4101674"/>
            </a:xfrm>
          </p:grpSpPr>
          <p:grpSp>
            <p:nvGrpSpPr>
              <p:cNvPr id="94" name="组合 2">
                <a:extLst>
                  <a:ext uri="{FF2B5EF4-FFF2-40B4-BE49-F238E27FC236}">
                    <a16:creationId xmlns:a16="http://schemas.microsoft.com/office/drawing/2014/main" id="{EBFF09D1-EF9E-4386-ADE2-6F933DCE8AB1}"/>
                  </a:ext>
                </a:extLst>
              </p:cNvPr>
              <p:cNvGrpSpPr/>
              <p:nvPr/>
            </p:nvGrpSpPr>
            <p:grpSpPr>
              <a:xfrm>
                <a:off x="1675786" y="1147934"/>
                <a:ext cx="3936651" cy="4101674"/>
                <a:chOff x="1256839" y="860950"/>
                <a:chExt cx="2952488" cy="3076255"/>
              </a:xfrm>
            </p:grpSpPr>
            <p:sp>
              <p:nvSpPr>
                <p:cNvPr id="96" name="Freeform 52">
                  <a:extLst>
                    <a:ext uri="{FF2B5EF4-FFF2-40B4-BE49-F238E27FC236}">
                      <a16:creationId xmlns:a16="http://schemas.microsoft.com/office/drawing/2014/main" id="{ECD4376D-55EF-41C1-AE94-AD16F4795C7F}"/>
                    </a:ext>
                  </a:extLst>
                </p:cNvPr>
                <p:cNvSpPr/>
                <p:nvPr/>
              </p:nvSpPr>
              <p:spPr bwMode="auto">
                <a:xfrm>
                  <a:off x="1256839" y="1576546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8565"/>
                  <a:endParaRPr lang="zh-CN" altLang="en-US" sz="4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7" name="Freeform 54">
                  <a:extLst>
                    <a:ext uri="{FF2B5EF4-FFF2-40B4-BE49-F238E27FC236}">
                      <a16:creationId xmlns:a16="http://schemas.microsoft.com/office/drawing/2014/main" id="{0495073C-721D-44FF-B937-94A3F717D200}"/>
                    </a:ext>
                  </a:extLst>
                </p:cNvPr>
                <p:cNvSpPr/>
                <p:nvPr/>
              </p:nvSpPr>
              <p:spPr bwMode="auto">
                <a:xfrm>
                  <a:off x="1849154" y="860950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CF63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8565"/>
                  <a:endParaRPr lang="zh-CN" altLang="en-US" sz="4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8" name="Freeform 58">
                  <a:extLst>
                    <a:ext uri="{FF2B5EF4-FFF2-40B4-BE49-F238E27FC236}">
                      <a16:creationId xmlns:a16="http://schemas.microsoft.com/office/drawing/2014/main" id="{74AAAFB9-C301-45C2-A37B-09CA32894A5B}"/>
                    </a:ext>
                  </a:extLst>
                </p:cNvPr>
                <p:cNvSpPr/>
                <p:nvPr/>
              </p:nvSpPr>
              <p:spPr bwMode="auto">
                <a:xfrm>
                  <a:off x="1859036" y="2292555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8565"/>
                  <a:endParaRPr lang="zh-CN" altLang="en-US" sz="4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9" name="Freeform 73">
                  <a:extLst>
                    <a:ext uri="{FF2B5EF4-FFF2-40B4-BE49-F238E27FC236}">
                      <a16:creationId xmlns:a16="http://schemas.microsoft.com/office/drawing/2014/main" id="{736C43EF-4274-408F-82A1-C73912962BE7}"/>
                    </a:ext>
                  </a:extLst>
                </p:cNvPr>
                <p:cNvSpPr/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8565"/>
                  <a:endParaRPr lang="zh-CN" altLang="en-US" sz="4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0" name="Freeform 74">
                  <a:extLst>
                    <a:ext uri="{FF2B5EF4-FFF2-40B4-BE49-F238E27FC236}">
                      <a16:creationId xmlns:a16="http://schemas.microsoft.com/office/drawing/2014/main" id="{0668B24E-7BB9-4217-AA9E-7CD014F98081}"/>
                    </a:ext>
                  </a:extLst>
                </p:cNvPr>
                <p:cNvSpPr/>
                <p:nvPr/>
              </p:nvSpPr>
              <p:spPr bwMode="auto">
                <a:xfrm>
                  <a:off x="3179039" y="1852203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8565"/>
                  <a:endParaRPr lang="zh-CN" altLang="en-US" sz="4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95" name="Rectangle 9">
                <a:extLst>
                  <a:ext uri="{FF2B5EF4-FFF2-40B4-BE49-F238E27FC236}">
                    <a16:creationId xmlns:a16="http://schemas.microsoft.com/office/drawing/2014/main" id="{BC80CD11-03C7-4C15-9C54-C430384E2470}"/>
                  </a:ext>
                </a:extLst>
              </p:cNvPr>
              <p:cNvSpPr/>
              <p:nvPr/>
            </p:nvSpPr>
            <p:spPr>
              <a:xfrm>
                <a:off x="2305627" y="1965430"/>
                <a:ext cx="2419199" cy="1753838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8565"/>
                <a:r>
                  <a:rPr lang="en-US" altLang="zh-CN" sz="28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内容占位符 2">
              <a:extLst>
                <a:ext uri="{FF2B5EF4-FFF2-40B4-BE49-F238E27FC236}">
                  <a16:creationId xmlns:a16="http://schemas.microsoft.com/office/drawing/2014/main" id="{9DDC08E2-91ED-478E-B97C-04EC7D7A693C}"/>
                </a:ext>
              </a:extLst>
            </p:cNvPr>
            <p:cNvSpPr txBox="1"/>
            <p:nvPr/>
          </p:nvSpPr>
          <p:spPr>
            <a:xfrm>
              <a:off x="5885890" y="690548"/>
              <a:ext cx="4260462" cy="74398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3200" b="1" spc="120" dirty="0">
                  <a:solidFill>
                    <a:srgbClr val="CF63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区块链</a:t>
              </a:r>
              <a:r>
                <a:rPr lang="en-US" altLang="zh-CN" sz="3200" b="1" spc="120" dirty="0">
                  <a:solidFill>
                    <a:srgbClr val="CF63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3.0</a:t>
              </a:r>
              <a:r>
                <a:rPr lang="zh-CN" altLang="en-US" sz="3200" b="1" spc="120" dirty="0">
                  <a:solidFill>
                    <a:srgbClr val="CF63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：通用架构</a:t>
              </a:r>
              <a:endParaRPr lang="en-US" altLang="zh-CN" sz="3200" b="1" spc="120" dirty="0">
                <a:solidFill>
                  <a:srgbClr val="CF63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9121DE5-41A7-4012-A00A-C62351301F05}"/>
              </a:ext>
            </a:extLst>
          </p:cNvPr>
          <p:cNvGrpSpPr/>
          <p:nvPr/>
        </p:nvGrpSpPr>
        <p:grpSpPr>
          <a:xfrm>
            <a:off x="4819545" y="4894921"/>
            <a:ext cx="4155199" cy="766313"/>
            <a:chOff x="4787938" y="679385"/>
            <a:chExt cx="4155199" cy="766313"/>
          </a:xfrm>
        </p:grpSpPr>
        <p:grpSp>
          <p:nvGrpSpPr>
            <p:cNvPr id="43" name="组合 1">
              <a:extLst>
                <a:ext uri="{FF2B5EF4-FFF2-40B4-BE49-F238E27FC236}">
                  <a16:creationId xmlns:a16="http://schemas.microsoft.com/office/drawing/2014/main" id="{59BBFEE4-5478-4F0E-8EFC-A7A9FEF7CC66}"/>
                </a:ext>
              </a:extLst>
            </p:cNvPr>
            <p:cNvGrpSpPr/>
            <p:nvPr/>
          </p:nvGrpSpPr>
          <p:grpSpPr>
            <a:xfrm>
              <a:off x="4787938" y="679385"/>
              <a:ext cx="735480" cy="766313"/>
              <a:chOff x="1675786" y="1147934"/>
              <a:chExt cx="3936651" cy="4101674"/>
            </a:xfrm>
          </p:grpSpPr>
          <p:grpSp>
            <p:nvGrpSpPr>
              <p:cNvPr id="45" name="组合 2">
                <a:extLst>
                  <a:ext uri="{FF2B5EF4-FFF2-40B4-BE49-F238E27FC236}">
                    <a16:creationId xmlns:a16="http://schemas.microsoft.com/office/drawing/2014/main" id="{EBFF09D1-EF9E-4386-ADE2-6F933DCE8AB1}"/>
                  </a:ext>
                </a:extLst>
              </p:cNvPr>
              <p:cNvGrpSpPr/>
              <p:nvPr/>
            </p:nvGrpSpPr>
            <p:grpSpPr>
              <a:xfrm>
                <a:off x="1675786" y="1147934"/>
                <a:ext cx="3936651" cy="4101674"/>
                <a:chOff x="1256839" y="860950"/>
                <a:chExt cx="2952488" cy="3076255"/>
              </a:xfrm>
            </p:grpSpPr>
            <p:sp>
              <p:nvSpPr>
                <p:cNvPr id="47" name="Freeform 52">
                  <a:extLst>
                    <a:ext uri="{FF2B5EF4-FFF2-40B4-BE49-F238E27FC236}">
                      <a16:creationId xmlns:a16="http://schemas.microsoft.com/office/drawing/2014/main" id="{ECD4376D-55EF-41C1-AE94-AD16F4795C7F}"/>
                    </a:ext>
                  </a:extLst>
                </p:cNvPr>
                <p:cNvSpPr/>
                <p:nvPr/>
              </p:nvSpPr>
              <p:spPr bwMode="auto">
                <a:xfrm>
                  <a:off x="1256839" y="1576546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8565"/>
                  <a:endParaRPr lang="zh-CN" altLang="en-US" sz="4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8" name="Freeform 54">
                  <a:extLst>
                    <a:ext uri="{FF2B5EF4-FFF2-40B4-BE49-F238E27FC236}">
                      <a16:creationId xmlns:a16="http://schemas.microsoft.com/office/drawing/2014/main" id="{0495073C-721D-44FF-B937-94A3F717D200}"/>
                    </a:ext>
                  </a:extLst>
                </p:cNvPr>
                <p:cNvSpPr/>
                <p:nvPr/>
              </p:nvSpPr>
              <p:spPr bwMode="auto">
                <a:xfrm>
                  <a:off x="1849154" y="860950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CF63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8565"/>
                  <a:endParaRPr lang="zh-CN" altLang="en-US" sz="4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9" name="Freeform 58">
                  <a:extLst>
                    <a:ext uri="{FF2B5EF4-FFF2-40B4-BE49-F238E27FC236}">
                      <a16:creationId xmlns:a16="http://schemas.microsoft.com/office/drawing/2014/main" id="{74AAAFB9-C301-45C2-A37B-09CA32894A5B}"/>
                    </a:ext>
                  </a:extLst>
                </p:cNvPr>
                <p:cNvSpPr/>
                <p:nvPr/>
              </p:nvSpPr>
              <p:spPr bwMode="auto">
                <a:xfrm>
                  <a:off x="1859036" y="2292555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8565"/>
                  <a:endParaRPr lang="zh-CN" altLang="en-US" sz="4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0" name="Freeform 73">
                  <a:extLst>
                    <a:ext uri="{FF2B5EF4-FFF2-40B4-BE49-F238E27FC236}">
                      <a16:creationId xmlns:a16="http://schemas.microsoft.com/office/drawing/2014/main" id="{736C43EF-4274-408F-82A1-C73912962BE7}"/>
                    </a:ext>
                  </a:extLst>
                </p:cNvPr>
                <p:cNvSpPr/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8565"/>
                  <a:endParaRPr lang="zh-CN" altLang="en-US" sz="4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1" name="Freeform 74">
                  <a:extLst>
                    <a:ext uri="{FF2B5EF4-FFF2-40B4-BE49-F238E27FC236}">
                      <a16:creationId xmlns:a16="http://schemas.microsoft.com/office/drawing/2014/main" id="{0668B24E-7BB9-4217-AA9E-7CD014F98081}"/>
                    </a:ext>
                  </a:extLst>
                </p:cNvPr>
                <p:cNvSpPr/>
                <p:nvPr/>
              </p:nvSpPr>
              <p:spPr bwMode="auto">
                <a:xfrm>
                  <a:off x="3179039" y="1852203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8565"/>
                  <a:endParaRPr lang="zh-CN" altLang="en-US" sz="4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46" name="Rectangle 9">
                <a:extLst>
                  <a:ext uri="{FF2B5EF4-FFF2-40B4-BE49-F238E27FC236}">
                    <a16:creationId xmlns:a16="http://schemas.microsoft.com/office/drawing/2014/main" id="{BC80CD11-03C7-4C15-9C54-C430384E2470}"/>
                  </a:ext>
                </a:extLst>
              </p:cNvPr>
              <p:cNvSpPr/>
              <p:nvPr/>
            </p:nvSpPr>
            <p:spPr>
              <a:xfrm>
                <a:off x="2305627" y="1965430"/>
                <a:ext cx="2419199" cy="1753838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8565"/>
                <a:r>
                  <a:rPr lang="en-US" altLang="zh-CN" sz="28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sz="2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4" name="内容占位符 2">
              <a:extLst>
                <a:ext uri="{FF2B5EF4-FFF2-40B4-BE49-F238E27FC236}">
                  <a16:creationId xmlns:a16="http://schemas.microsoft.com/office/drawing/2014/main" id="{9DDC08E2-91ED-478E-B97C-04EC7D7A693C}"/>
                </a:ext>
              </a:extLst>
            </p:cNvPr>
            <p:cNvSpPr txBox="1"/>
            <p:nvPr/>
          </p:nvSpPr>
          <p:spPr>
            <a:xfrm>
              <a:off x="5885890" y="690548"/>
              <a:ext cx="3057247" cy="74398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3200" b="1" dirty="0">
                  <a:solidFill>
                    <a:srgbClr val="CF63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互联链架构剖析</a:t>
              </a:r>
              <a:endParaRPr lang="en-US" altLang="zh-CN" sz="3200" b="1" dirty="0">
                <a:solidFill>
                  <a:srgbClr val="CF63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624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AutoShape 5">
            <a:extLst>
              <a:ext uri="{FF2B5EF4-FFF2-40B4-BE49-F238E27FC236}">
                <a16:creationId xmlns:a16="http://schemas.microsoft.com/office/drawing/2014/main" id="{43B9EA8B-8147-4303-AAE6-526E54889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8454" y="2148058"/>
            <a:ext cx="2633527" cy="3871742"/>
          </a:xfrm>
          <a:prstGeom prst="roundRect">
            <a:avLst>
              <a:gd name="adj" fmla="val 3894"/>
            </a:avLst>
          </a:prstGeom>
          <a:gradFill rotWithShape="0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 w="57150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4" name="TextBox 25"/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FE60D13C-1510-4AFA-82EF-6830BA33D666}"/>
              </a:ext>
            </a:extLst>
          </p:cNvPr>
          <p:cNvSpPr txBox="1"/>
          <p:nvPr/>
        </p:nvSpPr>
        <p:spPr>
          <a:xfrm>
            <a:off x="2546159" y="364985"/>
            <a:ext cx="8904501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比特币架构</a:t>
            </a:r>
            <a:r>
              <a:rPr lang="en-US" altLang="zh-CN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节点后台</a:t>
            </a:r>
            <a:endParaRPr kumimoji="0" lang="en-US" altLang="zh-CN" sz="2400" b="0" u="none" strike="noStrike" kern="1200" cap="none" spc="12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BDA4B66-931D-43B3-A2C0-B150F0C933A3}"/>
              </a:ext>
            </a:extLst>
          </p:cNvPr>
          <p:cNvGrpSpPr/>
          <p:nvPr/>
        </p:nvGrpSpPr>
        <p:grpSpPr>
          <a:xfrm>
            <a:off x="9705997" y="1121596"/>
            <a:ext cx="1744663" cy="1511300"/>
            <a:chOff x="4028281" y="1375410"/>
            <a:chExt cx="1744663" cy="1511300"/>
          </a:xfrm>
        </p:grpSpPr>
        <p:sp>
          <p:nvSpPr>
            <p:cNvPr id="113" name="AutoShape 46">
              <a:extLst>
                <a:ext uri="{FF2B5EF4-FFF2-40B4-BE49-F238E27FC236}">
                  <a16:creationId xmlns:a16="http://schemas.microsoft.com/office/drawing/2014/main" id="{D1BCDA97-7378-406A-805C-FD6AB4F3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281" y="1375410"/>
              <a:ext cx="1744663" cy="1511300"/>
            </a:xfrm>
            <a:prstGeom prst="hexagon">
              <a:avLst>
                <a:gd name="adj" fmla="val 28860"/>
                <a:gd name="vf" fmla="val 115470"/>
              </a:avLst>
            </a:prstGeom>
            <a:gradFill rotWithShape="1">
              <a:gsLst>
                <a:gs pos="0">
                  <a:srgbClr val="5D84FF"/>
                </a:gs>
                <a:gs pos="100000">
                  <a:srgbClr val="5D84FF">
                    <a:gamma/>
                    <a:shade val="46275"/>
                    <a:invGamma/>
                  </a:srgbClr>
                </a:gs>
              </a:gsLst>
              <a:path path="rect">
                <a:fillToRect r="100000" b="100000"/>
              </a:path>
            </a:gradFill>
            <a:ln w="9525" algn="ctr">
              <a:noFill/>
              <a:miter lim="800000"/>
              <a:headEnd/>
              <a:tailEnd/>
            </a:ln>
            <a:effectLst/>
            <a:scene3d>
              <a:camera prst="legacyObliqueTopLeft"/>
              <a:lightRig rig="legacyFlat3" dir="b"/>
            </a:scene3d>
            <a:sp3d extrusionH="23800" prstMaterial="legacyMatte">
              <a:bevelT w="13500" h="13500" prst="angle"/>
              <a:bevelB w="13500" h="13500" prst="angle"/>
              <a:extrusionClr>
                <a:srgbClr val="5D84FF"/>
              </a:extrusionClr>
            </a:sp3d>
          </p:spPr>
          <p:txBody>
            <a:bodyPr wrap="none" anchor="ctr">
              <a:flatTx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itchFamily="2" charset="-122"/>
              </a:endParaRPr>
            </a:p>
          </p:txBody>
        </p:sp>
        <p:sp>
          <p:nvSpPr>
            <p:cNvPr id="114" name="AutoShape 47">
              <a:extLst>
                <a:ext uri="{FF2B5EF4-FFF2-40B4-BE49-F238E27FC236}">
                  <a16:creationId xmlns:a16="http://schemas.microsoft.com/office/drawing/2014/main" id="{EB741365-ACAD-4117-8162-277B3E55C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1320" y="1508778"/>
              <a:ext cx="1409700" cy="1217613"/>
            </a:xfrm>
            <a:prstGeom prst="hexagon">
              <a:avLst>
                <a:gd name="adj" fmla="val 28944"/>
                <a:gd name="vf" fmla="val 11547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18900000" scaled="1"/>
            </a:gradFill>
            <a:ln w="19050">
              <a:solidFill>
                <a:srgbClr val="6699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800" b="1">
                <a:solidFill>
                  <a:srgbClr val="000066"/>
                </a:solidFill>
                <a:latin typeface="+mj-ea"/>
                <a:ea typeface="+mj-ea"/>
                <a:cs typeface="HY헤드라인M"/>
              </a:endParaRPr>
            </a:p>
          </p:txBody>
        </p:sp>
        <p:sp>
          <p:nvSpPr>
            <p:cNvPr id="132" name="Text Box 39">
              <a:extLst>
                <a:ext uri="{FF2B5EF4-FFF2-40B4-BE49-F238E27FC236}">
                  <a16:creationId xmlns:a16="http://schemas.microsoft.com/office/drawing/2014/main" id="{7AADFA5C-4929-439C-9C02-7A7893672A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4994" y="1757998"/>
              <a:ext cx="1008062" cy="70788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6DE7FF">
                  <a:gamma/>
                  <a:shade val="60000"/>
                  <a:invGamma/>
                </a:srgbClr>
              </a:prst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kern="0" dirty="0">
                  <a:solidFill>
                    <a:srgbClr val="000000"/>
                  </a:solidFill>
                  <a:latin typeface="+mj-ea"/>
                  <a:ea typeface="+mj-ea"/>
                </a:rPr>
                <a:t>邻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ea"/>
                  <a:ea typeface="+mj-ea"/>
                </a:rPr>
                <a:t>节点管理</a:t>
              </a:r>
            </a:p>
          </p:txBody>
        </p:sp>
      </p:grpSp>
      <p:sp>
        <p:nvSpPr>
          <p:cNvPr id="141" name="矩形 140">
            <a:extLst>
              <a:ext uri="{FF2B5EF4-FFF2-40B4-BE49-F238E27FC236}">
                <a16:creationId xmlns:a16="http://schemas.microsoft.com/office/drawing/2014/main" id="{A3A18F6E-8425-426E-8D07-8718691426CD}"/>
              </a:ext>
            </a:extLst>
          </p:cNvPr>
          <p:cNvSpPr/>
          <p:nvPr/>
        </p:nvSpPr>
        <p:spPr>
          <a:xfrm>
            <a:off x="9502630" y="2733415"/>
            <a:ext cx="2267695" cy="272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新节点利用“</a:t>
            </a:r>
            <a:r>
              <a:rPr lang="en-US" altLang="zh-CN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DNS</a:t>
            </a:r>
            <a:r>
              <a:rPr lang="zh-CN" altLang="en-US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种子”查询</a:t>
            </a:r>
            <a:r>
              <a:rPr lang="en-US" altLang="zh-CN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DNS</a:t>
            </a:r>
            <a:r>
              <a:rPr lang="zh-CN" altLang="en-US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，或把已知邻节点作为种子节点进行节点连接。比特币网络可动态调整节点连接，保证网络正常运行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D54E1D-896A-417A-8B86-1C741112E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19" y="1116516"/>
            <a:ext cx="2757236" cy="23323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5D8925-C00E-4F10-B1B1-67A6DE3C1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69" y="4085430"/>
            <a:ext cx="2473926" cy="2029332"/>
          </a:xfrm>
          <a:prstGeom prst="rect">
            <a:avLst/>
          </a:prstGeom>
        </p:spPr>
      </p:pic>
      <p:grpSp>
        <p:nvGrpSpPr>
          <p:cNvPr id="78" name="组合 77">
            <a:extLst>
              <a:ext uri="{FF2B5EF4-FFF2-40B4-BE49-F238E27FC236}">
                <a16:creationId xmlns:a16="http://schemas.microsoft.com/office/drawing/2014/main" id="{298CCBD4-383B-4A21-874B-62643A45DB29}"/>
              </a:ext>
            </a:extLst>
          </p:cNvPr>
          <p:cNvGrpSpPr/>
          <p:nvPr/>
        </p:nvGrpSpPr>
        <p:grpSpPr>
          <a:xfrm>
            <a:off x="3297800" y="6108700"/>
            <a:ext cx="5980654" cy="457200"/>
            <a:chOff x="340945" y="6287587"/>
            <a:chExt cx="5980654" cy="4572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7ECE1F3-E6FC-41E1-97EF-C9D999DC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340945" y="6287587"/>
              <a:ext cx="456486" cy="457200"/>
            </a:xfrm>
            <a:prstGeom prst="rect">
              <a:avLst/>
            </a:prstGeom>
          </p:spPr>
        </p:pic>
        <p:sp>
          <p:nvSpPr>
            <p:cNvPr id="59" name="Text Box 39">
              <a:extLst>
                <a:ext uri="{FF2B5EF4-FFF2-40B4-BE49-F238E27FC236}">
                  <a16:creationId xmlns:a16="http://schemas.microsoft.com/office/drawing/2014/main" id="{5ADB4BF1-A12B-4DA5-B63B-EE73EB6262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9711" y="6287587"/>
              <a:ext cx="1008062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6DE7FF">
                  <a:gamma/>
                  <a:shade val="60000"/>
                  <a:invGamma/>
                </a:srgbClr>
              </a:prst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kern="0" dirty="0">
                  <a:solidFill>
                    <a:srgbClr val="000000"/>
                  </a:solidFill>
                  <a:latin typeface="+mj-ea"/>
                  <a:ea typeface="+mj-ea"/>
                </a:rPr>
                <a:t>新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ea"/>
                  <a:ea typeface="+mj-ea"/>
                </a:rPr>
                <a:t>节点</a:t>
              </a:r>
            </a:p>
          </p:txBody>
        </p:sp>
        <p:sp>
          <p:nvSpPr>
            <p:cNvPr id="63" name="Text Box 39">
              <a:extLst>
                <a:ext uri="{FF2B5EF4-FFF2-40B4-BE49-F238E27FC236}">
                  <a16:creationId xmlns:a16="http://schemas.microsoft.com/office/drawing/2014/main" id="{16A8D14E-A249-4E89-8C4B-EB9CA3C5D9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9769" y="6305387"/>
              <a:ext cx="1464727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6DE7FF">
                  <a:gamma/>
                  <a:shade val="60000"/>
                  <a:invGamma/>
                </a:srgbClr>
              </a:prst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kern="0" dirty="0">
                  <a:solidFill>
                    <a:srgbClr val="000000"/>
                  </a:solidFill>
                  <a:latin typeface="+mj-ea"/>
                  <a:ea typeface="+mj-ea"/>
                </a:rPr>
                <a:t>已知邻节点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7579C72-BCB6-4560-A886-86804A14D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0053" y="6287587"/>
              <a:ext cx="456486" cy="4572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ACC5397-6BBA-4985-870D-416EF8AA2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75826" y="6287587"/>
              <a:ext cx="456486" cy="457200"/>
            </a:xfrm>
            <a:prstGeom prst="rect">
              <a:avLst/>
            </a:prstGeom>
          </p:spPr>
        </p:pic>
        <p:sp>
          <p:nvSpPr>
            <p:cNvPr id="66" name="Text Box 39">
              <a:extLst>
                <a:ext uri="{FF2B5EF4-FFF2-40B4-BE49-F238E27FC236}">
                  <a16:creationId xmlns:a16="http://schemas.microsoft.com/office/drawing/2014/main" id="{DEC64E9C-4C65-4A8F-A8FD-66CAD280BD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8803" y="6305387"/>
              <a:ext cx="1882796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6DE7FF">
                  <a:gamma/>
                  <a:shade val="60000"/>
                  <a:invGamma/>
                </a:srgbClr>
              </a:prst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kern="0" dirty="0">
                  <a:solidFill>
                    <a:srgbClr val="000000"/>
                  </a:solidFill>
                  <a:latin typeface="+mj-ea"/>
                  <a:ea typeface="+mj-ea"/>
                </a:rPr>
                <a:t>“</a:t>
              </a:r>
              <a:r>
                <a:rPr lang="en-US" altLang="zh-CN" sz="2000" kern="0" dirty="0">
                  <a:solidFill>
                    <a:srgbClr val="000000"/>
                  </a:solidFill>
                  <a:latin typeface="+mj-ea"/>
                  <a:ea typeface="+mj-ea"/>
                </a:rPr>
                <a:t>DNS</a:t>
              </a:r>
              <a:r>
                <a:rPr lang="zh-CN" altLang="en-US" sz="2000" kern="0" dirty="0">
                  <a:solidFill>
                    <a:srgbClr val="000000"/>
                  </a:solidFill>
                  <a:latin typeface="+mj-ea"/>
                  <a:ea typeface="+mj-ea"/>
                </a:rPr>
                <a:t>”种子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  <p:sp>
        <p:nvSpPr>
          <p:cNvPr id="68" name="箭头: 右 67">
            <a:extLst>
              <a:ext uri="{FF2B5EF4-FFF2-40B4-BE49-F238E27FC236}">
                <a16:creationId xmlns:a16="http://schemas.microsoft.com/office/drawing/2014/main" id="{0C756F37-BC4A-493B-AE5D-A587A521877B}"/>
              </a:ext>
            </a:extLst>
          </p:cNvPr>
          <p:cNvSpPr/>
          <p:nvPr/>
        </p:nvSpPr>
        <p:spPr bwMode="auto">
          <a:xfrm>
            <a:off x="2913546" y="3538585"/>
            <a:ext cx="2943991" cy="48463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6B6BE58B-77B0-4FDF-8D18-1EA5400CFD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1775" y="2472577"/>
            <a:ext cx="3198240" cy="2840106"/>
          </a:xfrm>
          <a:prstGeom prst="rect">
            <a:avLst/>
          </a:prstGeom>
        </p:spPr>
      </p:pic>
      <p:sp>
        <p:nvSpPr>
          <p:cNvPr id="101" name="Text Box 39">
            <a:extLst>
              <a:ext uri="{FF2B5EF4-FFF2-40B4-BE49-F238E27FC236}">
                <a16:creationId xmlns:a16="http://schemas.microsoft.com/office/drawing/2014/main" id="{488C2A41-2702-49C8-A4B8-C948420EF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946" y="2514022"/>
            <a:ext cx="2415821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6DE7FF">
                <a:gamma/>
                <a:shade val="60000"/>
                <a:invGamma/>
              </a:srgbClr>
            </a:prst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rPr>
              <a:t>新节点与网络中其他节点建立连接并交换版本信息</a:t>
            </a:r>
          </a:p>
        </p:txBody>
      </p:sp>
    </p:spTree>
    <p:extLst>
      <p:ext uri="{BB962C8B-B14F-4D97-AF65-F5344CB8AC3E}">
        <p14:creationId xmlns:p14="http://schemas.microsoft.com/office/powerpoint/2010/main" val="3146305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">
            <a:extLst>
              <a:ext uri="{FF2B5EF4-FFF2-40B4-BE49-F238E27FC236}">
                <a16:creationId xmlns:a16="http://schemas.microsoft.com/office/drawing/2014/main" id="{73AF0D3A-46AA-4084-9AC9-133887105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070" y="1544217"/>
            <a:ext cx="7074450" cy="5155376"/>
          </a:xfrm>
          <a:prstGeom prst="roundRect">
            <a:avLst>
              <a:gd name="adj" fmla="val 3894"/>
            </a:avLst>
          </a:prstGeom>
          <a:gradFill rotWithShape="0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 w="57150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4" name="TextBox 25"/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FE60D13C-1510-4AFA-82EF-6830BA33D666}"/>
              </a:ext>
            </a:extLst>
          </p:cNvPr>
          <p:cNvSpPr txBox="1"/>
          <p:nvPr/>
        </p:nvSpPr>
        <p:spPr>
          <a:xfrm>
            <a:off x="2546159" y="364985"/>
            <a:ext cx="8904501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比特币架构</a:t>
            </a:r>
            <a:r>
              <a:rPr lang="en-US" altLang="zh-CN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节点后台</a:t>
            </a:r>
            <a:endParaRPr kumimoji="0" lang="en-US" altLang="zh-CN" sz="2400" b="0" u="none" strike="noStrike" kern="1200" cap="none" spc="12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D0D6C07-EA9B-42B1-8C16-B85AEEBB2A0C}"/>
              </a:ext>
            </a:extLst>
          </p:cNvPr>
          <p:cNvGrpSpPr/>
          <p:nvPr/>
        </p:nvGrpSpPr>
        <p:grpSpPr>
          <a:xfrm>
            <a:off x="408627" y="1194478"/>
            <a:ext cx="1744663" cy="1511300"/>
            <a:chOff x="6050756" y="1400175"/>
            <a:chExt cx="1744663" cy="1511300"/>
          </a:xfrm>
        </p:grpSpPr>
        <p:sp>
          <p:nvSpPr>
            <p:cNvPr id="17" name="AutoShape 49">
              <a:extLst>
                <a:ext uri="{FF2B5EF4-FFF2-40B4-BE49-F238E27FC236}">
                  <a16:creationId xmlns:a16="http://schemas.microsoft.com/office/drawing/2014/main" id="{EF59912E-5822-4D10-8472-76BD3A535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0756" y="1400175"/>
              <a:ext cx="1744663" cy="1511300"/>
            </a:xfrm>
            <a:prstGeom prst="hexagon">
              <a:avLst>
                <a:gd name="adj" fmla="val 28860"/>
                <a:gd name="vf" fmla="val 115470"/>
              </a:avLst>
            </a:prstGeom>
            <a:gradFill rotWithShape="1">
              <a:gsLst>
                <a:gs pos="0">
                  <a:srgbClr val="AF52B6"/>
                </a:gs>
                <a:gs pos="100000">
                  <a:srgbClr val="AF52B6">
                    <a:gamma/>
                    <a:shade val="46275"/>
                    <a:invGamma/>
                  </a:srgbClr>
                </a:gs>
              </a:gsLst>
              <a:path path="rect">
                <a:fillToRect r="100000" b="100000"/>
              </a:path>
            </a:gradFill>
            <a:ln w="9525" algn="ctr">
              <a:noFill/>
              <a:miter lim="800000"/>
              <a:headEnd/>
              <a:tailEnd/>
            </a:ln>
            <a:effectLst/>
            <a:scene3d>
              <a:camera prst="legacyObliqueTopLeft"/>
              <a:lightRig rig="legacyFlat3" dir="b"/>
            </a:scene3d>
            <a:sp3d extrusionH="23800" prstMaterial="legacyMatte">
              <a:bevelT w="13500" h="13500" prst="angle"/>
              <a:bevelB w="13500" h="13500" prst="angle"/>
              <a:extrusionClr>
                <a:srgbClr val="AF52B6"/>
              </a:extrusionClr>
            </a:sp3d>
          </p:spPr>
          <p:txBody>
            <a:bodyPr wrap="none" anchor="ctr">
              <a:flatTx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18" name="AutoShape 50">
              <a:extLst>
                <a:ext uri="{FF2B5EF4-FFF2-40B4-BE49-F238E27FC236}">
                  <a16:creationId xmlns:a16="http://schemas.microsoft.com/office/drawing/2014/main" id="{2D94017D-AF1E-4A50-A73A-569DE3EA5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3794" y="1533543"/>
              <a:ext cx="1409700" cy="1217613"/>
            </a:xfrm>
            <a:prstGeom prst="hexagon">
              <a:avLst>
                <a:gd name="adj" fmla="val 28944"/>
                <a:gd name="vf" fmla="val 11547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18900000" scaled="1"/>
            </a:gradFill>
            <a:ln w="19050">
              <a:solidFill>
                <a:srgbClr val="6699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800" b="1">
                <a:solidFill>
                  <a:srgbClr val="000066"/>
                </a:solidFill>
                <a:latin typeface="+mj-ea"/>
                <a:ea typeface="+mj-ea"/>
                <a:cs typeface="HY헤드라인M"/>
              </a:endParaRPr>
            </a:p>
          </p:txBody>
        </p:sp>
        <p:sp>
          <p:nvSpPr>
            <p:cNvPr id="36" name="Text Box 40">
              <a:extLst>
                <a:ext uri="{FF2B5EF4-FFF2-40B4-BE49-F238E27FC236}">
                  <a16:creationId xmlns:a16="http://schemas.microsoft.com/office/drawing/2014/main" id="{2607AF93-7AC6-4265-8818-897225C79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8250" y="1872513"/>
              <a:ext cx="1209674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547DD8">
                  <a:gamma/>
                  <a:shade val="60000"/>
                  <a:invGamma/>
                </a:srgbClr>
              </a:prst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ea"/>
                  <a:ea typeface="+mj-ea"/>
                </a:rPr>
                <a:t>脚本引擎</a:t>
              </a: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B47B98EC-B840-41DA-B575-25E45DE999BD}"/>
              </a:ext>
            </a:extLst>
          </p:cNvPr>
          <p:cNvSpPr/>
          <p:nvPr/>
        </p:nvSpPr>
        <p:spPr>
          <a:xfrm>
            <a:off x="2326328" y="1696084"/>
            <a:ext cx="5507032" cy="1393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比特币的脚本语言是一种专门设计的、与“</a:t>
            </a:r>
            <a:r>
              <a:rPr lang="en-US" altLang="zh-CN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Forth</a:t>
            </a:r>
            <a:r>
              <a:rPr lang="zh-CN" altLang="en-US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”类似的、基于堆栈的编程脚本语言，脚本引擎是校验交易的平台，可解锁脚本和锁定脚本自动执行校验，另外脚本引擎也可以用来实现合约。</a:t>
            </a: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406F40A3-C87A-4419-A290-A2D4D9EAE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130137"/>
              </p:ext>
            </p:extLst>
          </p:nvPr>
        </p:nvGraphicFramePr>
        <p:xfrm>
          <a:off x="896070" y="3494113"/>
          <a:ext cx="7074450" cy="293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6252">
                  <a:extLst>
                    <a:ext uri="{9D8B030D-6E8A-4147-A177-3AD203B41FA5}">
                      <a16:colId xmlns:a16="http://schemas.microsoft.com/office/drawing/2014/main" val="885106286"/>
                    </a:ext>
                  </a:extLst>
                </a:gridCol>
                <a:gridCol w="4838198">
                  <a:extLst>
                    <a:ext uri="{9D8B030D-6E8A-4147-A177-3AD203B41FA5}">
                      <a16:colId xmlns:a16="http://schemas.microsoft.com/office/drawing/2014/main" val="1532832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OP_DUP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将堆栈头上的内容复制一份并压入堆栈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320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OP_HASH160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弹出堆栈头内容，先用</a:t>
                      </a:r>
                      <a:r>
                        <a:rPr lang="en-US" altLang="zh-CN" dirty="0"/>
                        <a:t>SHA256</a:t>
                      </a:r>
                      <a:r>
                        <a:rPr lang="zh-CN" altLang="en-US" dirty="0"/>
                        <a:t>对其做哈希处理</a:t>
                      </a:r>
                      <a:r>
                        <a:rPr lang="zh-CN" altLang="en-US" dirty="0" smtClean="0"/>
                        <a:t>，再用</a:t>
                      </a:r>
                      <a:r>
                        <a:rPr lang="en-US" altLang="zh-CN" dirty="0"/>
                        <a:t>RIPEMD-160</a:t>
                      </a:r>
                      <a:r>
                        <a:rPr lang="zh-CN" altLang="en-US" dirty="0"/>
                        <a:t>对结果做第二次哈希处理，结果压入堆栈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018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OP_EQUALVERIFY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弹出堆栈头的两项内容，如果两个内容一样，返回“真”值；否则返回“假”值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50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OP_CHECKSIG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用输入的公钥检查输入的签名，如果签名符合，返回“真”值；否则返回“假”值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494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OP_CHECKMULTISIG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用提供的多个公钥检查多重签名的重要性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764960"/>
                  </a:ext>
                </a:extLst>
              </a:tr>
            </a:tbl>
          </a:graphicData>
        </a:graphic>
      </p:graphicFrame>
      <p:pic>
        <p:nvPicPr>
          <p:cNvPr id="23" name="图片 22">
            <a:extLst>
              <a:ext uri="{FF2B5EF4-FFF2-40B4-BE49-F238E27FC236}">
                <a16:creationId xmlns:a16="http://schemas.microsoft.com/office/drawing/2014/main" id="{1DF3B470-7E95-48B5-B3E7-B6EB4FA95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477" y="1501221"/>
            <a:ext cx="3739888" cy="5241368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133364AB-52D3-43CF-A817-FBE9D805C10B}"/>
              </a:ext>
            </a:extLst>
          </p:cNvPr>
          <p:cNvSpPr/>
          <p:nvPr/>
        </p:nvSpPr>
        <p:spPr>
          <a:xfrm>
            <a:off x="3103131" y="3128303"/>
            <a:ext cx="2660327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常用比特币脚本指令</a:t>
            </a:r>
          </a:p>
        </p:txBody>
      </p:sp>
    </p:spTree>
    <p:extLst>
      <p:ext uri="{BB962C8B-B14F-4D97-AF65-F5344CB8AC3E}">
        <p14:creationId xmlns:p14="http://schemas.microsoft.com/office/powerpoint/2010/main" val="1860018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5"/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FE60D13C-1510-4AFA-82EF-6830BA33D666}"/>
              </a:ext>
            </a:extLst>
          </p:cNvPr>
          <p:cNvSpPr txBox="1"/>
          <p:nvPr/>
        </p:nvSpPr>
        <p:spPr>
          <a:xfrm>
            <a:off x="2546159" y="364985"/>
            <a:ext cx="8904501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defTabSz="457200">
              <a:lnSpc>
                <a:spcPts val="3580"/>
              </a:lnSpc>
              <a:defRPr/>
            </a:pPr>
            <a:r>
              <a:rPr lang="zh-CN" altLang="en-US" sz="2400" spc="12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比特币架构</a:t>
            </a:r>
            <a:r>
              <a:rPr lang="en-US" altLang="zh-CN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-P2PKH</a:t>
            </a:r>
            <a:endParaRPr kumimoji="0" lang="en-US" altLang="zh-CN" sz="2400" b="0" u="none" strike="noStrike" kern="1200" cap="none" spc="12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D0D6C07-EA9B-42B1-8C16-B85AEEBB2A0C}"/>
              </a:ext>
            </a:extLst>
          </p:cNvPr>
          <p:cNvGrpSpPr/>
          <p:nvPr/>
        </p:nvGrpSpPr>
        <p:grpSpPr>
          <a:xfrm>
            <a:off x="408627" y="1194478"/>
            <a:ext cx="1744663" cy="1511300"/>
            <a:chOff x="6050756" y="1400175"/>
            <a:chExt cx="1744663" cy="1511300"/>
          </a:xfrm>
        </p:grpSpPr>
        <p:sp>
          <p:nvSpPr>
            <p:cNvPr id="17" name="AutoShape 49">
              <a:extLst>
                <a:ext uri="{FF2B5EF4-FFF2-40B4-BE49-F238E27FC236}">
                  <a16:creationId xmlns:a16="http://schemas.microsoft.com/office/drawing/2014/main" id="{EF59912E-5822-4D10-8472-76BD3A535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0756" y="1400175"/>
              <a:ext cx="1744663" cy="1511300"/>
            </a:xfrm>
            <a:prstGeom prst="hexagon">
              <a:avLst>
                <a:gd name="adj" fmla="val 28860"/>
                <a:gd name="vf" fmla="val 115470"/>
              </a:avLst>
            </a:prstGeom>
            <a:gradFill rotWithShape="1">
              <a:gsLst>
                <a:gs pos="0">
                  <a:srgbClr val="AF52B6"/>
                </a:gs>
                <a:gs pos="100000">
                  <a:srgbClr val="AF52B6">
                    <a:gamma/>
                    <a:shade val="46275"/>
                    <a:invGamma/>
                  </a:srgbClr>
                </a:gs>
              </a:gsLst>
              <a:path path="rect">
                <a:fillToRect r="100000" b="100000"/>
              </a:path>
            </a:gradFill>
            <a:ln w="9525" algn="ctr">
              <a:noFill/>
              <a:miter lim="800000"/>
              <a:headEnd/>
              <a:tailEnd/>
            </a:ln>
            <a:effectLst/>
            <a:scene3d>
              <a:camera prst="legacyObliqueTopLeft"/>
              <a:lightRig rig="legacyFlat3" dir="b"/>
            </a:scene3d>
            <a:sp3d extrusionH="23800" prstMaterial="legacyMatte">
              <a:bevelT w="13500" h="13500" prst="angle"/>
              <a:bevelB w="13500" h="13500" prst="angle"/>
              <a:extrusionClr>
                <a:srgbClr val="AF52B6"/>
              </a:extrusionClr>
            </a:sp3d>
          </p:spPr>
          <p:txBody>
            <a:bodyPr wrap="none" anchor="ctr">
              <a:flatTx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18" name="AutoShape 50">
              <a:extLst>
                <a:ext uri="{FF2B5EF4-FFF2-40B4-BE49-F238E27FC236}">
                  <a16:creationId xmlns:a16="http://schemas.microsoft.com/office/drawing/2014/main" id="{2D94017D-AF1E-4A50-A73A-569DE3EA5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3794" y="1533543"/>
              <a:ext cx="1409700" cy="1217613"/>
            </a:xfrm>
            <a:prstGeom prst="hexagon">
              <a:avLst>
                <a:gd name="adj" fmla="val 28944"/>
                <a:gd name="vf" fmla="val 11547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18900000" scaled="1"/>
            </a:gradFill>
            <a:ln w="19050">
              <a:solidFill>
                <a:srgbClr val="6699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800" b="1">
                <a:solidFill>
                  <a:srgbClr val="000066"/>
                </a:solidFill>
                <a:latin typeface="+mj-ea"/>
                <a:ea typeface="+mj-ea"/>
                <a:cs typeface="HY헤드라인M"/>
              </a:endParaRPr>
            </a:p>
          </p:txBody>
        </p:sp>
        <p:sp>
          <p:nvSpPr>
            <p:cNvPr id="36" name="Text Box 40">
              <a:extLst>
                <a:ext uri="{FF2B5EF4-FFF2-40B4-BE49-F238E27FC236}">
                  <a16:creationId xmlns:a16="http://schemas.microsoft.com/office/drawing/2014/main" id="{2607AF93-7AC6-4265-8818-897225C79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8250" y="1872513"/>
              <a:ext cx="1209674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547DD8">
                  <a:gamma/>
                  <a:shade val="60000"/>
                  <a:invGamma/>
                </a:srgbClr>
              </a:prst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ea"/>
                  <a:ea typeface="+mj-ea"/>
                </a:rPr>
                <a:t>脚本引擎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820" y="1950128"/>
            <a:ext cx="7985761" cy="250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31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51" y="1028700"/>
            <a:ext cx="5210485" cy="4533899"/>
          </a:xfrm>
          <a:prstGeom prst="rect">
            <a:avLst/>
          </a:prstGeom>
        </p:spPr>
      </p:pic>
      <p:sp>
        <p:nvSpPr>
          <p:cNvPr id="24" name="TextBox 25"/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FE60D13C-1510-4AFA-82EF-6830BA33D666}"/>
              </a:ext>
            </a:extLst>
          </p:cNvPr>
          <p:cNvSpPr txBox="1"/>
          <p:nvPr/>
        </p:nvSpPr>
        <p:spPr>
          <a:xfrm>
            <a:off x="2546159" y="364985"/>
            <a:ext cx="8904501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defTabSz="457200">
              <a:lnSpc>
                <a:spcPts val="3580"/>
              </a:lnSpc>
              <a:defRPr/>
            </a:pPr>
            <a:r>
              <a:rPr lang="zh-CN" altLang="en-US" sz="2400" spc="12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比特币架构</a:t>
            </a:r>
            <a:r>
              <a:rPr lang="en-US" altLang="zh-CN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-P2PKH</a:t>
            </a:r>
            <a:endParaRPr kumimoji="0" lang="en-US" altLang="zh-CN" sz="2400" b="0" u="none" strike="noStrike" kern="1200" cap="none" spc="12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D0D6C07-EA9B-42B1-8C16-B85AEEBB2A0C}"/>
              </a:ext>
            </a:extLst>
          </p:cNvPr>
          <p:cNvGrpSpPr/>
          <p:nvPr/>
        </p:nvGrpSpPr>
        <p:grpSpPr>
          <a:xfrm>
            <a:off x="408627" y="1194478"/>
            <a:ext cx="1744663" cy="1511300"/>
            <a:chOff x="6050756" y="1400175"/>
            <a:chExt cx="1744663" cy="1511300"/>
          </a:xfrm>
        </p:grpSpPr>
        <p:sp>
          <p:nvSpPr>
            <p:cNvPr id="17" name="AutoShape 49">
              <a:extLst>
                <a:ext uri="{FF2B5EF4-FFF2-40B4-BE49-F238E27FC236}">
                  <a16:creationId xmlns:a16="http://schemas.microsoft.com/office/drawing/2014/main" id="{EF59912E-5822-4D10-8472-76BD3A535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0756" y="1400175"/>
              <a:ext cx="1744663" cy="1511300"/>
            </a:xfrm>
            <a:prstGeom prst="hexagon">
              <a:avLst>
                <a:gd name="adj" fmla="val 28860"/>
                <a:gd name="vf" fmla="val 115470"/>
              </a:avLst>
            </a:prstGeom>
            <a:gradFill rotWithShape="1">
              <a:gsLst>
                <a:gs pos="0">
                  <a:srgbClr val="AF52B6"/>
                </a:gs>
                <a:gs pos="100000">
                  <a:srgbClr val="AF52B6">
                    <a:gamma/>
                    <a:shade val="46275"/>
                    <a:invGamma/>
                  </a:srgbClr>
                </a:gs>
              </a:gsLst>
              <a:path path="rect">
                <a:fillToRect r="100000" b="100000"/>
              </a:path>
            </a:gradFill>
            <a:ln w="9525" algn="ctr">
              <a:noFill/>
              <a:miter lim="800000"/>
              <a:headEnd/>
              <a:tailEnd/>
            </a:ln>
            <a:effectLst/>
            <a:scene3d>
              <a:camera prst="legacyObliqueTopLeft"/>
              <a:lightRig rig="legacyFlat3" dir="b"/>
            </a:scene3d>
            <a:sp3d extrusionH="23800" prstMaterial="legacyMatte">
              <a:bevelT w="13500" h="13500" prst="angle"/>
              <a:bevelB w="13500" h="13500" prst="angle"/>
              <a:extrusionClr>
                <a:srgbClr val="AF52B6"/>
              </a:extrusionClr>
            </a:sp3d>
          </p:spPr>
          <p:txBody>
            <a:bodyPr wrap="none" anchor="ctr">
              <a:flatTx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18" name="AutoShape 50">
              <a:extLst>
                <a:ext uri="{FF2B5EF4-FFF2-40B4-BE49-F238E27FC236}">
                  <a16:creationId xmlns:a16="http://schemas.microsoft.com/office/drawing/2014/main" id="{2D94017D-AF1E-4A50-A73A-569DE3EA5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3794" y="1533543"/>
              <a:ext cx="1409700" cy="1217613"/>
            </a:xfrm>
            <a:prstGeom prst="hexagon">
              <a:avLst>
                <a:gd name="adj" fmla="val 28944"/>
                <a:gd name="vf" fmla="val 11547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18900000" scaled="1"/>
            </a:gradFill>
            <a:ln w="19050">
              <a:solidFill>
                <a:srgbClr val="6699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800" b="1">
                <a:solidFill>
                  <a:srgbClr val="000066"/>
                </a:solidFill>
                <a:latin typeface="+mj-ea"/>
                <a:ea typeface="+mj-ea"/>
                <a:cs typeface="HY헤드라인M"/>
              </a:endParaRPr>
            </a:p>
          </p:txBody>
        </p:sp>
        <p:sp>
          <p:nvSpPr>
            <p:cNvPr id="36" name="Text Box 40">
              <a:extLst>
                <a:ext uri="{FF2B5EF4-FFF2-40B4-BE49-F238E27FC236}">
                  <a16:creationId xmlns:a16="http://schemas.microsoft.com/office/drawing/2014/main" id="{2607AF93-7AC6-4265-8818-897225C79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8250" y="1872513"/>
              <a:ext cx="1209674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547DD8">
                  <a:gamma/>
                  <a:shade val="60000"/>
                  <a:invGamma/>
                </a:srgbClr>
              </a:prst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ea"/>
                  <a:ea typeface="+mj-ea"/>
                </a:rPr>
                <a:t>脚本引擎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900" y="1028700"/>
            <a:ext cx="4569239" cy="48712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01800" y="6009647"/>
            <a:ext cx="8375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第一是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Public Key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是否能够转换成正确的</a:t>
            </a:r>
            <a:r>
              <a:rPr lang="zh-CN" altLang="en-US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地址</a:t>
            </a:r>
            <a:endParaRPr lang="en-US" altLang="zh-CN" dirty="0" smtClean="0">
              <a:solidFill>
                <a:srgbClr val="4F4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Signature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是否正确，也就是证明你是否是这个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Public Key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US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762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5"/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FE60D13C-1510-4AFA-82EF-6830BA33D666}"/>
              </a:ext>
            </a:extLst>
          </p:cNvPr>
          <p:cNvSpPr txBox="1"/>
          <p:nvPr/>
        </p:nvSpPr>
        <p:spPr>
          <a:xfrm>
            <a:off x="2546159" y="364985"/>
            <a:ext cx="8904501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defTabSz="457200">
              <a:lnSpc>
                <a:spcPts val="3580"/>
              </a:lnSpc>
              <a:defRPr/>
            </a:pPr>
            <a:r>
              <a:rPr lang="zh-CN" altLang="en-US" sz="2400" spc="12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比特币架构</a:t>
            </a:r>
            <a:r>
              <a:rPr lang="en-US" altLang="zh-CN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en-US" altLang="zh-CN" sz="2400" spc="12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P2PK</a:t>
            </a:r>
            <a:endParaRPr kumimoji="0" lang="en-US" altLang="zh-CN" sz="2400" b="0" u="none" strike="noStrike" kern="1200" cap="none" spc="12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D0D6C07-EA9B-42B1-8C16-B85AEEBB2A0C}"/>
              </a:ext>
            </a:extLst>
          </p:cNvPr>
          <p:cNvGrpSpPr/>
          <p:nvPr/>
        </p:nvGrpSpPr>
        <p:grpSpPr>
          <a:xfrm>
            <a:off x="408627" y="1194478"/>
            <a:ext cx="1744663" cy="1511300"/>
            <a:chOff x="6050756" y="1400175"/>
            <a:chExt cx="1744663" cy="1511300"/>
          </a:xfrm>
        </p:grpSpPr>
        <p:sp>
          <p:nvSpPr>
            <p:cNvPr id="17" name="AutoShape 49">
              <a:extLst>
                <a:ext uri="{FF2B5EF4-FFF2-40B4-BE49-F238E27FC236}">
                  <a16:creationId xmlns:a16="http://schemas.microsoft.com/office/drawing/2014/main" id="{EF59912E-5822-4D10-8472-76BD3A535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0756" y="1400175"/>
              <a:ext cx="1744663" cy="1511300"/>
            </a:xfrm>
            <a:prstGeom prst="hexagon">
              <a:avLst>
                <a:gd name="adj" fmla="val 28860"/>
                <a:gd name="vf" fmla="val 115470"/>
              </a:avLst>
            </a:prstGeom>
            <a:gradFill rotWithShape="1">
              <a:gsLst>
                <a:gs pos="0">
                  <a:srgbClr val="AF52B6"/>
                </a:gs>
                <a:gs pos="100000">
                  <a:srgbClr val="AF52B6">
                    <a:gamma/>
                    <a:shade val="46275"/>
                    <a:invGamma/>
                  </a:srgbClr>
                </a:gs>
              </a:gsLst>
              <a:path path="rect">
                <a:fillToRect r="100000" b="100000"/>
              </a:path>
            </a:gradFill>
            <a:ln w="9525" algn="ctr">
              <a:noFill/>
              <a:miter lim="800000"/>
              <a:headEnd/>
              <a:tailEnd/>
            </a:ln>
            <a:effectLst/>
            <a:scene3d>
              <a:camera prst="legacyObliqueTopLeft"/>
              <a:lightRig rig="legacyFlat3" dir="b"/>
            </a:scene3d>
            <a:sp3d extrusionH="23800" prstMaterial="legacyMatte">
              <a:bevelT w="13500" h="13500" prst="angle"/>
              <a:bevelB w="13500" h="13500" prst="angle"/>
              <a:extrusionClr>
                <a:srgbClr val="AF52B6"/>
              </a:extrusionClr>
            </a:sp3d>
          </p:spPr>
          <p:txBody>
            <a:bodyPr wrap="none" anchor="ctr">
              <a:flatTx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18" name="AutoShape 50">
              <a:extLst>
                <a:ext uri="{FF2B5EF4-FFF2-40B4-BE49-F238E27FC236}">
                  <a16:creationId xmlns:a16="http://schemas.microsoft.com/office/drawing/2014/main" id="{2D94017D-AF1E-4A50-A73A-569DE3EA5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3794" y="1533543"/>
              <a:ext cx="1409700" cy="1217613"/>
            </a:xfrm>
            <a:prstGeom prst="hexagon">
              <a:avLst>
                <a:gd name="adj" fmla="val 28944"/>
                <a:gd name="vf" fmla="val 11547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18900000" scaled="1"/>
            </a:gradFill>
            <a:ln w="19050">
              <a:solidFill>
                <a:srgbClr val="6699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800" b="1">
                <a:solidFill>
                  <a:srgbClr val="000066"/>
                </a:solidFill>
                <a:latin typeface="+mj-ea"/>
                <a:ea typeface="+mj-ea"/>
                <a:cs typeface="HY헤드라인M"/>
              </a:endParaRPr>
            </a:p>
          </p:txBody>
        </p:sp>
        <p:sp>
          <p:nvSpPr>
            <p:cNvPr id="36" name="Text Box 40">
              <a:extLst>
                <a:ext uri="{FF2B5EF4-FFF2-40B4-BE49-F238E27FC236}">
                  <a16:creationId xmlns:a16="http://schemas.microsoft.com/office/drawing/2014/main" id="{2607AF93-7AC6-4265-8818-897225C79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8250" y="1872513"/>
              <a:ext cx="1209674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547DD8">
                  <a:gamma/>
                  <a:shade val="60000"/>
                  <a:invGamma/>
                </a:srgbClr>
              </a:prst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ea"/>
                  <a:ea typeface="+mj-ea"/>
                </a:rPr>
                <a:t>脚本引擎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1701800" y="6009647"/>
            <a:ext cx="8375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第一是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Public Key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是否能够转换成正确的</a:t>
            </a:r>
            <a:r>
              <a:rPr lang="zh-CN" altLang="en-US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地址</a:t>
            </a:r>
            <a:endParaRPr lang="en-US" altLang="zh-CN" dirty="0" smtClean="0">
              <a:solidFill>
                <a:srgbClr val="4F4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Signature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是否正确，也就是证明你是否是这个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Public Key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US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主人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546159" y="1765462"/>
            <a:ext cx="709521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383A42"/>
                </a:solidFill>
                <a:latin typeface="Source Code Pro"/>
              </a:rPr>
              <a:t>锁定脚本：</a:t>
            </a:r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&lt;</a:t>
            </a:r>
            <a:r>
              <a:rPr lang="en-US" altLang="zh-CN" dirty="0" smtClean="0">
                <a:solidFill>
                  <a:srgbClr val="E45649"/>
                </a:solidFill>
                <a:latin typeface="Source Code Pro"/>
              </a:rPr>
              <a:t>Public</a:t>
            </a:r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986801"/>
                </a:solidFill>
                <a:latin typeface="Source Code Pro"/>
              </a:rPr>
              <a:t>Key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986801"/>
                </a:solidFill>
                <a:latin typeface="Source Code Pro"/>
              </a:rPr>
              <a:t>A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&gt; </a:t>
            </a:r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OP_CHECKSIG</a:t>
            </a:r>
          </a:p>
          <a:p>
            <a:endParaRPr lang="en-US" altLang="zh-CN" dirty="0">
              <a:solidFill>
                <a:srgbClr val="383A42"/>
              </a:solidFill>
              <a:latin typeface="Source Code Pro"/>
            </a:endParaRPr>
          </a:p>
          <a:p>
            <a:endParaRPr lang="en-US" altLang="zh-CN" dirty="0" smtClean="0">
              <a:solidFill>
                <a:srgbClr val="383A42"/>
              </a:solidFill>
              <a:latin typeface="Source Code Pro"/>
            </a:endParaRPr>
          </a:p>
          <a:p>
            <a:endParaRPr lang="en-US" altLang="zh-CN" dirty="0">
              <a:solidFill>
                <a:srgbClr val="383A42"/>
              </a:solidFill>
              <a:latin typeface="Source Code Pro"/>
            </a:endParaRPr>
          </a:p>
          <a:p>
            <a:r>
              <a:rPr lang="zh-CN" altLang="en-US" dirty="0" smtClean="0"/>
              <a:t>解锁脚本： </a:t>
            </a:r>
            <a:r>
              <a:rPr lang="en-US" altLang="zh-CN" dirty="0" smtClean="0"/>
              <a:t>&lt;Signature </a:t>
            </a:r>
            <a:r>
              <a:rPr lang="en-US" altLang="zh-CN" dirty="0"/>
              <a:t>from Private Key A</a:t>
            </a:r>
            <a:r>
              <a:rPr lang="en-US" altLang="zh-CN" dirty="0" smtClean="0"/>
              <a:t>&gt;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验证：</a:t>
            </a:r>
            <a:r>
              <a:rPr lang="en-US" altLang="zh-CN" dirty="0" smtClean="0"/>
              <a:t>&lt;Signature </a:t>
            </a:r>
            <a:r>
              <a:rPr lang="en-US" altLang="zh-CN" dirty="0"/>
              <a:t>from Private Key A&gt; &lt;Public Key A&gt; OP_CHECKSIG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2704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5"/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FE60D13C-1510-4AFA-82EF-6830BA33D666}"/>
              </a:ext>
            </a:extLst>
          </p:cNvPr>
          <p:cNvSpPr txBox="1"/>
          <p:nvPr/>
        </p:nvSpPr>
        <p:spPr>
          <a:xfrm>
            <a:off x="2546159" y="364985"/>
            <a:ext cx="8904501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defTabSz="457200">
              <a:lnSpc>
                <a:spcPts val="3580"/>
              </a:lnSpc>
              <a:defRPr/>
            </a:pPr>
            <a:r>
              <a:rPr lang="zh-CN" altLang="en-US" sz="2400" spc="12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比特币架构</a:t>
            </a:r>
            <a:r>
              <a:rPr lang="en-US" altLang="zh-CN" sz="2400" spc="12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多重签名</a:t>
            </a:r>
            <a:endParaRPr kumimoji="0" lang="en-US" altLang="zh-CN" sz="2400" b="0" u="none" strike="noStrike" kern="1200" cap="none" spc="12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D0D6C07-EA9B-42B1-8C16-B85AEEBB2A0C}"/>
              </a:ext>
            </a:extLst>
          </p:cNvPr>
          <p:cNvGrpSpPr/>
          <p:nvPr/>
        </p:nvGrpSpPr>
        <p:grpSpPr>
          <a:xfrm>
            <a:off x="408627" y="1194478"/>
            <a:ext cx="1744663" cy="1511300"/>
            <a:chOff x="6050756" y="1400175"/>
            <a:chExt cx="1744663" cy="1511300"/>
          </a:xfrm>
        </p:grpSpPr>
        <p:sp>
          <p:nvSpPr>
            <p:cNvPr id="17" name="AutoShape 49">
              <a:extLst>
                <a:ext uri="{FF2B5EF4-FFF2-40B4-BE49-F238E27FC236}">
                  <a16:creationId xmlns:a16="http://schemas.microsoft.com/office/drawing/2014/main" id="{EF59912E-5822-4D10-8472-76BD3A535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0756" y="1400175"/>
              <a:ext cx="1744663" cy="1511300"/>
            </a:xfrm>
            <a:prstGeom prst="hexagon">
              <a:avLst>
                <a:gd name="adj" fmla="val 28860"/>
                <a:gd name="vf" fmla="val 115470"/>
              </a:avLst>
            </a:prstGeom>
            <a:gradFill rotWithShape="1">
              <a:gsLst>
                <a:gs pos="0">
                  <a:srgbClr val="AF52B6"/>
                </a:gs>
                <a:gs pos="100000">
                  <a:srgbClr val="AF52B6">
                    <a:gamma/>
                    <a:shade val="46275"/>
                    <a:invGamma/>
                  </a:srgbClr>
                </a:gs>
              </a:gsLst>
              <a:path path="rect">
                <a:fillToRect r="100000" b="100000"/>
              </a:path>
            </a:gradFill>
            <a:ln w="9525" algn="ctr">
              <a:noFill/>
              <a:miter lim="800000"/>
              <a:headEnd/>
              <a:tailEnd/>
            </a:ln>
            <a:effectLst/>
            <a:scene3d>
              <a:camera prst="legacyObliqueTopLeft"/>
              <a:lightRig rig="legacyFlat3" dir="b"/>
            </a:scene3d>
            <a:sp3d extrusionH="23800" prstMaterial="legacyMatte">
              <a:bevelT w="13500" h="13500" prst="angle"/>
              <a:bevelB w="13500" h="13500" prst="angle"/>
              <a:extrusionClr>
                <a:srgbClr val="AF52B6"/>
              </a:extrusionClr>
            </a:sp3d>
          </p:spPr>
          <p:txBody>
            <a:bodyPr wrap="none" anchor="ctr">
              <a:flatTx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18" name="AutoShape 50">
              <a:extLst>
                <a:ext uri="{FF2B5EF4-FFF2-40B4-BE49-F238E27FC236}">
                  <a16:creationId xmlns:a16="http://schemas.microsoft.com/office/drawing/2014/main" id="{2D94017D-AF1E-4A50-A73A-569DE3EA5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3794" y="1533543"/>
              <a:ext cx="1409700" cy="1217613"/>
            </a:xfrm>
            <a:prstGeom prst="hexagon">
              <a:avLst>
                <a:gd name="adj" fmla="val 28944"/>
                <a:gd name="vf" fmla="val 11547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18900000" scaled="1"/>
            </a:gradFill>
            <a:ln w="19050">
              <a:solidFill>
                <a:srgbClr val="6699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800" b="1">
                <a:solidFill>
                  <a:srgbClr val="000066"/>
                </a:solidFill>
                <a:latin typeface="+mj-ea"/>
                <a:ea typeface="+mj-ea"/>
                <a:cs typeface="HY헤드라인M"/>
              </a:endParaRPr>
            </a:p>
          </p:txBody>
        </p:sp>
        <p:sp>
          <p:nvSpPr>
            <p:cNvPr id="36" name="Text Box 40">
              <a:extLst>
                <a:ext uri="{FF2B5EF4-FFF2-40B4-BE49-F238E27FC236}">
                  <a16:creationId xmlns:a16="http://schemas.microsoft.com/office/drawing/2014/main" id="{2607AF93-7AC6-4265-8818-897225C79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8250" y="1872513"/>
              <a:ext cx="1209674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547DD8">
                  <a:gamma/>
                  <a:shade val="60000"/>
                  <a:invGamma/>
                </a:srgbClr>
              </a:prst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ea"/>
                  <a:ea typeface="+mj-ea"/>
                </a:rPr>
                <a:t>脚本引擎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1701800" y="6009647"/>
            <a:ext cx="8375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第一是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Public Key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是否能够转换成正确的</a:t>
            </a:r>
            <a:r>
              <a:rPr lang="zh-CN" altLang="en-US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地址</a:t>
            </a:r>
            <a:endParaRPr lang="en-US" altLang="zh-CN" dirty="0" smtClean="0">
              <a:solidFill>
                <a:srgbClr val="4F4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Signature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是否正确，也就是证明你是否是这个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Public Key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US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主人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546159" y="1765462"/>
            <a:ext cx="11654152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383A42"/>
                </a:solidFill>
                <a:latin typeface="Source Code Pro"/>
              </a:rPr>
              <a:t>锁定脚本：</a:t>
            </a:r>
            <a:r>
              <a:rPr lang="en-US" altLang="zh-CN" dirty="0"/>
              <a:t>M </a:t>
            </a:r>
            <a:r>
              <a:rPr lang="en-US" altLang="zh-CN" dirty="0">
                <a:solidFill>
                  <a:schemeClr val="accent1"/>
                </a:solidFill>
              </a:rPr>
              <a:t>&lt;Public Key 1&gt; &lt;Public Key 2&gt; ... &lt;Public Key N&gt; </a:t>
            </a:r>
            <a:r>
              <a:rPr lang="en-US" altLang="zh-CN" dirty="0"/>
              <a:t>N </a:t>
            </a:r>
            <a:r>
              <a:rPr lang="en-US" altLang="zh-CN" dirty="0">
                <a:solidFill>
                  <a:schemeClr val="accent1"/>
                </a:solidFill>
              </a:rPr>
              <a:t>OP_CHECKMULTISIG</a:t>
            </a:r>
            <a:endParaRPr lang="en-US" altLang="zh-CN" dirty="0" smtClean="0">
              <a:solidFill>
                <a:schemeClr val="accent1"/>
              </a:solidFill>
              <a:latin typeface="Source Code Pro"/>
            </a:endParaRPr>
          </a:p>
          <a:p>
            <a:endParaRPr lang="en-US" altLang="zh-CN" dirty="0">
              <a:solidFill>
                <a:srgbClr val="383A42"/>
              </a:solidFill>
              <a:latin typeface="Source Code Pro"/>
            </a:endParaRPr>
          </a:p>
          <a:p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          </a:t>
            </a:r>
            <a:r>
              <a:rPr lang="en-US" altLang="zh-CN" dirty="0"/>
              <a:t>2 </a:t>
            </a:r>
            <a:r>
              <a:rPr lang="en-US" altLang="zh-CN" dirty="0">
                <a:solidFill>
                  <a:schemeClr val="accent1"/>
                </a:solidFill>
              </a:rPr>
              <a:t>&lt;Public Key A&gt; &lt;Public Key B&gt; &lt;Public Key C&gt; </a:t>
            </a:r>
            <a:r>
              <a:rPr lang="en-US" altLang="zh-CN" dirty="0"/>
              <a:t>3 </a:t>
            </a:r>
            <a:r>
              <a:rPr lang="en-US" altLang="zh-CN" dirty="0">
                <a:solidFill>
                  <a:schemeClr val="accent1"/>
                </a:solidFill>
              </a:rPr>
              <a:t>OP_CHECKMULTISIG</a:t>
            </a:r>
            <a:endParaRPr lang="en-US" altLang="zh-CN" dirty="0" smtClean="0">
              <a:solidFill>
                <a:schemeClr val="accent1"/>
              </a:solidFill>
              <a:latin typeface="Source Code Pro"/>
            </a:endParaRPr>
          </a:p>
          <a:p>
            <a:endParaRPr lang="en-US" altLang="zh-CN" dirty="0">
              <a:solidFill>
                <a:srgbClr val="383A42"/>
              </a:solidFill>
              <a:latin typeface="Source Code Pro"/>
            </a:endParaRPr>
          </a:p>
          <a:p>
            <a:r>
              <a:rPr lang="zh-CN" altLang="en-US" dirty="0" smtClean="0"/>
              <a:t>解锁脚本： </a:t>
            </a:r>
            <a:r>
              <a:rPr lang="da-DK" altLang="zh-CN" dirty="0">
                <a:solidFill>
                  <a:schemeClr val="accent1"/>
                </a:solidFill>
              </a:rPr>
              <a:t>OP_0 &lt;Signature B&gt; &lt;Signature C&gt;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验证：</a:t>
            </a:r>
            <a:r>
              <a:rPr lang="en-US" altLang="zh-CN" dirty="0"/>
              <a:t>OP_0 &lt;Signature B&gt; &lt;Signature C&gt; 2 &lt;Public Key A&gt; &lt;Public Key B&gt; &lt;Public Key C&gt; 3 OP_CHECKMULTISIG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8937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5"/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FE60D13C-1510-4AFA-82EF-6830BA33D666}"/>
              </a:ext>
            </a:extLst>
          </p:cNvPr>
          <p:cNvSpPr txBox="1"/>
          <p:nvPr/>
        </p:nvSpPr>
        <p:spPr>
          <a:xfrm>
            <a:off x="2546159" y="364985"/>
            <a:ext cx="8904501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defTabSz="457200">
              <a:lnSpc>
                <a:spcPts val="3580"/>
              </a:lnSpc>
              <a:defRPr/>
            </a:pPr>
            <a:r>
              <a:rPr lang="zh-CN" altLang="en-US" sz="2400" spc="12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比特币架构</a:t>
            </a:r>
            <a:r>
              <a:rPr lang="en-US" altLang="zh-CN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-P2SH</a:t>
            </a:r>
            <a:endParaRPr kumimoji="0" lang="en-US" altLang="zh-CN" sz="2400" b="0" u="none" strike="noStrike" kern="1200" cap="none" spc="12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D0D6C07-EA9B-42B1-8C16-B85AEEBB2A0C}"/>
              </a:ext>
            </a:extLst>
          </p:cNvPr>
          <p:cNvGrpSpPr/>
          <p:nvPr/>
        </p:nvGrpSpPr>
        <p:grpSpPr>
          <a:xfrm>
            <a:off x="408627" y="1194478"/>
            <a:ext cx="1744663" cy="1511300"/>
            <a:chOff x="6050756" y="1400175"/>
            <a:chExt cx="1744663" cy="1511300"/>
          </a:xfrm>
        </p:grpSpPr>
        <p:sp>
          <p:nvSpPr>
            <p:cNvPr id="17" name="AutoShape 49">
              <a:extLst>
                <a:ext uri="{FF2B5EF4-FFF2-40B4-BE49-F238E27FC236}">
                  <a16:creationId xmlns:a16="http://schemas.microsoft.com/office/drawing/2014/main" id="{EF59912E-5822-4D10-8472-76BD3A535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0756" y="1400175"/>
              <a:ext cx="1744663" cy="1511300"/>
            </a:xfrm>
            <a:prstGeom prst="hexagon">
              <a:avLst>
                <a:gd name="adj" fmla="val 28860"/>
                <a:gd name="vf" fmla="val 115470"/>
              </a:avLst>
            </a:prstGeom>
            <a:gradFill rotWithShape="1">
              <a:gsLst>
                <a:gs pos="0">
                  <a:srgbClr val="AF52B6"/>
                </a:gs>
                <a:gs pos="100000">
                  <a:srgbClr val="AF52B6">
                    <a:gamma/>
                    <a:shade val="46275"/>
                    <a:invGamma/>
                  </a:srgbClr>
                </a:gs>
              </a:gsLst>
              <a:path path="rect">
                <a:fillToRect r="100000" b="100000"/>
              </a:path>
            </a:gradFill>
            <a:ln w="9525" algn="ctr">
              <a:noFill/>
              <a:miter lim="800000"/>
              <a:headEnd/>
              <a:tailEnd/>
            </a:ln>
            <a:effectLst/>
            <a:scene3d>
              <a:camera prst="legacyObliqueTopLeft"/>
              <a:lightRig rig="legacyFlat3" dir="b"/>
            </a:scene3d>
            <a:sp3d extrusionH="23800" prstMaterial="legacyMatte">
              <a:bevelT w="13500" h="13500" prst="angle"/>
              <a:bevelB w="13500" h="13500" prst="angle"/>
              <a:extrusionClr>
                <a:srgbClr val="AF52B6"/>
              </a:extrusionClr>
            </a:sp3d>
          </p:spPr>
          <p:txBody>
            <a:bodyPr wrap="none" anchor="ctr">
              <a:flatTx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18" name="AutoShape 50">
              <a:extLst>
                <a:ext uri="{FF2B5EF4-FFF2-40B4-BE49-F238E27FC236}">
                  <a16:creationId xmlns:a16="http://schemas.microsoft.com/office/drawing/2014/main" id="{2D94017D-AF1E-4A50-A73A-569DE3EA5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3794" y="1533543"/>
              <a:ext cx="1409700" cy="1217613"/>
            </a:xfrm>
            <a:prstGeom prst="hexagon">
              <a:avLst>
                <a:gd name="adj" fmla="val 28944"/>
                <a:gd name="vf" fmla="val 11547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18900000" scaled="1"/>
            </a:gradFill>
            <a:ln w="19050">
              <a:solidFill>
                <a:srgbClr val="6699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800" b="1">
                <a:solidFill>
                  <a:srgbClr val="000066"/>
                </a:solidFill>
                <a:latin typeface="+mj-ea"/>
                <a:ea typeface="+mj-ea"/>
                <a:cs typeface="HY헤드라인M"/>
              </a:endParaRPr>
            </a:p>
          </p:txBody>
        </p:sp>
        <p:sp>
          <p:nvSpPr>
            <p:cNvPr id="36" name="Text Box 40">
              <a:extLst>
                <a:ext uri="{FF2B5EF4-FFF2-40B4-BE49-F238E27FC236}">
                  <a16:creationId xmlns:a16="http://schemas.microsoft.com/office/drawing/2014/main" id="{2607AF93-7AC6-4265-8818-897225C79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8250" y="1872513"/>
              <a:ext cx="1209674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547DD8">
                  <a:gamma/>
                  <a:shade val="60000"/>
                  <a:invGamma/>
                </a:srgbClr>
              </a:prst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ea"/>
                  <a:ea typeface="+mj-ea"/>
                </a:rPr>
                <a:t>脚本引擎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1701800" y="6009647"/>
            <a:ext cx="8375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第一是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Public Key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是否能够转换成正确的</a:t>
            </a:r>
            <a:r>
              <a:rPr lang="zh-CN" altLang="en-US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地址</a:t>
            </a:r>
            <a:endParaRPr lang="en-US" altLang="zh-CN" dirty="0" smtClean="0">
              <a:solidFill>
                <a:srgbClr val="4F4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Signature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是否正确，也就是证明你是否是这个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Public Key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US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主人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085821" y="1784512"/>
            <a:ext cx="13989727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83A42"/>
                </a:solidFill>
                <a:latin typeface="Source Code Pro"/>
              </a:rPr>
              <a:t>对锁定脚本，首先采用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SHA256</a:t>
            </a:r>
            <a:r>
              <a:rPr lang="zh-CN" altLang="en-US" dirty="0">
                <a:solidFill>
                  <a:srgbClr val="383A42"/>
                </a:solidFill>
                <a:latin typeface="Source Code Pro"/>
              </a:rPr>
              <a:t>哈希算法，随后对其运用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RIPEMD160</a:t>
            </a:r>
            <a:r>
              <a:rPr lang="zh-CN" altLang="en-US" dirty="0" smtClean="0">
                <a:solidFill>
                  <a:srgbClr val="383A42"/>
                </a:solidFill>
                <a:latin typeface="Source Code Pro"/>
              </a:rPr>
              <a:t>算法</a:t>
            </a:r>
            <a:endParaRPr lang="en-US" altLang="zh-CN" dirty="0" smtClean="0">
              <a:solidFill>
                <a:srgbClr val="383A42"/>
              </a:solidFill>
              <a:latin typeface="Source Code Pro"/>
            </a:endParaRPr>
          </a:p>
          <a:p>
            <a:r>
              <a:rPr lang="en-US" altLang="zh-CN" dirty="0"/>
              <a:t>2 PK1 PK2 PK3 PK4 PK5 5 OP_CHECKMULTISIG </a:t>
            </a:r>
            <a:r>
              <a:rPr lang="en-US" altLang="zh-CN" dirty="0" smtClean="0"/>
              <a:t>8ac1d7a2fa204a16dc984fa81cfdf86a2a4e1731</a:t>
            </a:r>
          </a:p>
          <a:p>
            <a:r>
              <a:rPr lang="en-US" altLang="zh-CN" dirty="0"/>
              <a:t>OP_HASH160 8ac1d7a2fa204a16dc984fa81cfdf86a2a4e1731 OP_EQUAL</a:t>
            </a:r>
            <a:endParaRPr lang="en-US" altLang="zh-CN" dirty="0" smtClean="0">
              <a:solidFill>
                <a:srgbClr val="383A42"/>
              </a:solidFill>
              <a:latin typeface="Source Code Pro"/>
            </a:endParaRPr>
          </a:p>
          <a:p>
            <a:r>
              <a:rPr lang="zh-CN" altLang="en-US" dirty="0" smtClean="0"/>
              <a:t>锁定</a:t>
            </a:r>
            <a:r>
              <a:rPr lang="zh-CN" altLang="en-US" dirty="0"/>
              <a:t>脚本要比原先使用</a:t>
            </a:r>
            <a:r>
              <a:rPr lang="en-US" altLang="zh-CN" dirty="0"/>
              <a:t>MS</a:t>
            </a:r>
            <a:r>
              <a:rPr lang="zh-CN" altLang="en-US" dirty="0"/>
              <a:t>的锁定脚本要简短的</a:t>
            </a:r>
            <a:r>
              <a:rPr lang="zh-CN" altLang="en-US" dirty="0" smtClean="0"/>
              <a:t>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当</a:t>
            </a:r>
            <a:r>
              <a:rPr lang="zh-CN" altLang="en-US" dirty="0"/>
              <a:t>接收方要使用此交易中的</a:t>
            </a:r>
            <a:r>
              <a:rPr lang="en-US" altLang="zh-CN" dirty="0"/>
              <a:t>UTXO</a:t>
            </a:r>
            <a:r>
              <a:rPr lang="zh-CN" altLang="en-US" dirty="0"/>
              <a:t>时，需要提交解锁脚本（这里又可称为赎回脚本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da-DK" altLang="zh-CN" dirty="0"/>
              <a:t>&lt;Sig1&gt; &lt;Sig2&gt; &lt;2 PK1 PK2 PK3 PK4 PK5 5 OP_CHECKMULTISIG&gt;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与</a:t>
            </a:r>
            <a:r>
              <a:rPr lang="zh-CN" altLang="en-US" dirty="0"/>
              <a:t>锁定脚本相</a:t>
            </a:r>
            <a:r>
              <a:rPr lang="zh-CN" altLang="en-US" dirty="0" smtClean="0"/>
              <a:t>结合验证</a:t>
            </a:r>
            <a:endParaRPr lang="en-US" altLang="zh-CN" dirty="0" smtClean="0"/>
          </a:p>
          <a:p>
            <a:r>
              <a:rPr lang="en-US" altLang="zh-CN" dirty="0"/>
              <a:t>&lt;Sig1&gt; &lt;Sig2&gt; &lt;2 PK1 PK2 PK3 PK4 PK5 5 OP_CHECKMULTISIG&gt; OP_HASH160 8ac1d7a2fa204a16dc984fa81cfdf86a2a4e1731 OP_EQUAL 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4300" y="4770050"/>
            <a:ext cx="65" cy="27699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947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>
            <a:extLst>
              <a:ext uri="{FF2B5EF4-FFF2-40B4-BE49-F238E27FC236}">
                <a16:creationId xmlns:a16="http://schemas.microsoft.com/office/drawing/2014/main" id="{CE692CED-FC03-4DD9-A9C9-A616ED83B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008" y="2165367"/>
            <a:ext cx="8132763" cy="4316413"/>
          </a:xfrm>
          <a:prstGeom prst="roundRect">
            <a:avLst>
              <a:gd name="adj" fmla="val 3894"/>
            </a:avLst>
          </a:prstGeom>
          <a:gradFill rotWithShape="0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 w="57150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  <p:grpSp>
        <p:nvGrpSpPr>
          <p:cNvPr id="4" name="Group 37">
            <a:extLst>
              <a:ext uri="{FF2B5EF4-FFF2-40B4-BE49-F238E27FC236}">
                <a16:creationId xmlns:a16="http://schemas.microsoft.com/office/drawing/2014/main" id="{E52DB89E-7957-4320-8FF7-9B9F299A15E8}"/>
              </a:ext>
            </a:extLst>
          </p:cNvPr>
          <p:cNvGrpSpPr>
            <a:grpSpLocks/>
          </p:cNvGrpSpPr>
          <p:nvPr/>
        </p:nvGrpSpPr>
        <p:grpSpPr bwMode="auto">
          <a:xfrm>
            <a:off x="1680369" y="1438293"/>
            <a:ext cx="8831262" cy="1393825"/>
            <a:chOff x="113" y="906"/>
            <a:chExt cx="5563" cy="878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2" name="AutoShape 7">
              <a:extLst>
                <a:ext uri="{FF2B5EF4-FFF2-40B4-BE49-F238E27FC236}">
                  <a16:creationId xmlns:a16="http://schemas.microsoft.com/office/drawing/2014/main" id="{270178DC-DB5E-4119-9D95-627E5964B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" y="1002"/>
              <a:ext cx="726" cy="679"/>
            </a:xfrm>
            <a:prstGeom prst="roundRect">
              <a:avLst>
                <a:gd name="adj" fmla="val 16667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itchFamily="2" charset="-122"/>
              </a:endParaRPr>
            </a:p>
          </p:txBody>
        </p:sp>
        <p:sp>
          <p:nvSpPr>
            <p:cNvPr id="33" name="AutoShape 10">
              <a:extLst>
                <a:ext uri="{FF2B5EF4-FFF2-40B4-BE49-F238E27FC236}">
                  <a16:creationId xmlns:a16="http://schemas.microsoft.com/office/drawing/2014/main" id="{A45ABBFB-D120-46B0-883A-7A86D6617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906"/>
              <a:ext cx="4792" cy="878"/>
            </a:xfrm>
            <a:prstGeom prst="rightArrow">
              <a:avLst>
                <a:gd name="adj1" fmla="val 78463"/>
                <a:gd name="adj2" fmla="val 42475"/>
              </a:avLst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itchFamily="2" charset="-122"/>
              </a:endParaRPr>
            </a:p>
          </p:txBody>
        </p:sp>
      </p:grpSp>
      <p:sp>
        <p:nvSpPr>
          <p:cNvPr id="5" name="Line 31">
            <a:extLst>
              <a:ext uri="{FF2B5EF4-FFF2-40B4-BE49-F238E27FC236}">
                <a16:creationId xmlns:a16="http://schemas.microsoft.com/office/drawing/2014/main" id="{A190A5E9-369E-4CC7-84A2-070E44A824D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8419" y="2979738"/>
            <a:ext cx="0" cy="3338512"/>
          </a:xfrm>
          <a:prstGeom prst="line">
            <a:avLst/>
          </a:prstGeom>
          <a:noFill/>
          <a:ln w="38100">
            <a:solidFill>
              <a:srgbClr val="993300"/>
            </a:solidFill>
            <a:prstDash val="sysDot"/>
            <a:round/>
            <a:headEnd/>
            <a:tailEnd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6" name="Line 32">
            <a:extLst>
              <a:ext uri="{FF2B5EF4-FFF2-40B4-BE49-F238E27FC236}">
                <a16:creationId xmlns:a16="http://schemas.microsoft.com/office/drawing/2014/main" id="{5F584177-6C34-4FAB-A2FB-7B7F7C9C98A3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2006" y="2979738"/>
            <a:ext cx="0" cy="3338512"/>
          </a:xfrm>
          <a:prstGeom prst="line">
            <a:avLst/>
          </a:prstGeom>
          <a:noFill/>
          <a:ln w="38100">
            <a:solidFill>
              <a:srgbClr val="993300"/>
            </a:solidFill>
            <a:prstDash val="sysDot"/>
            <a:round/>
            <a:headEnd/>
            <a:tailEnd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7" name="Line 33">
            <a:extLst>
              <a:ext uri="{FF2B5EF4-FFF2-40B4-BE49-F238E27FC236}">
                <a16:creationId xmlns:a16="http://schemas.microsoft.com/office/drawing/2014/main" id="{4D6E635D-9FD1-4BFC-B514-50FC64BAD1E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5594" y="2979738"/>
            <a:ext cx="0" cy="3338512"/>
          </a:xfrm>
          <a:prstGeom prst="line">
            <a:avLst/>
          </a:prstGeom>
          <a:noFill/>
          <a:ln w="38100">
            <a:solidFill>
              <a:srgbClr val="993300"/>
            </a:solidFill>
            <a:prstDash val="sysDot"/>
            <a:round/>
            <a:headEnd/>
            <a:tailEnd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8" name="AutoShape 39">
            <a:extLst>
              <a:ext uri="{FF2B5EF4-FFF2-40B4-BE49-F238E27FC236}">
                <a16:creationId xmlns:a16="http://schemas.microsoft.com/office/drawing/2014/main" id="{6A95F6F9-1BE1-4C2D-A700-BB20E57D8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7394" y="1381125"/>
            <a:ext cx="1744662" cy="1511300"/>
          </a:xfrm>
          <a:prstGeom prst="hexagon">
            <a:avLst>
              <a:gd name="adj" fmla="val 28860"/>
              <a:gd name="vf" fmla="val 115470"/>
            </a:avLst>
          </a:prstGeom>
          <a:solidFill>
            <a:srgbClr val="00B0F0"/>
          </a:solidFill>
          <a:ln w="9525" algn="ctr">
            <a:noFill/>
            <a:miter lim="800000"/>
            <a:headEnd/>
            <a:tailEnd/>
          </a:ln>
          <a:effectLst/>
          <a:scene3d>
            <a:camera prst="legacyObliqueTopLeft"/>
            <a:lightRig rig="legacyFlat3" dir="b"/>
          </a:scene3d>
          <a:sp3d extrusionH="23800" prstMaterial="legacyMatte">
            <a:bevelT w="13500" h="13500" prst="angle"/>
            <a:bevelB w="13500" h="13500" prst="angle"/>
            <a:extrusionClr>
              <a:srgbClr val="547DD8"/>
            </a:extrusionClr>
          </a:sp3d>
        </p:spPr>
        <p:txBody>
          <a:bodyPr wrap="none" anchor="ctr">
            <a:flatTx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宋体" pitchFamily="2" charset="-122"/>
            </a:endParaRPr>
          </a:p>
        </p:txBody>
      </p:sp>
      <p:sp>
        <p:nvSpPr>
          <p:cNvPr id="9" name="AutoShape 40">
            <a:extLst>
              <a:ext uri="{FF2B5EF4-FFF2-40B4-BE49-F238E27FC236}">
                <a16:creationId xmlns:a16="http://schemas.microsoft.com/office/drawing/2014/main" id="{058B4896-8540-4C81-9DE8-1099F99C1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0431" y="1514494"/>
            <a:ext cx="1409700" cy="1217613"/>
          </a:xfrm>
          <a:prstGeom prst="hexagon">
            <a:avLst>
              <a:gd name="adj" fmla="val 28944"/>
              <a:gd name="vf" fmla="val 115470"/>
            </a:avLst>
          </a:prstGeom>
          <a:gradFill rotWithShape="0">
            <a:gsLst>
              <a:gs pos="0">
                <a:srgbClr val="FFFFFF"/>
              </a:gs>
              <a:gs pos="100000">
                <a:srgbClr val="DDDDDD"/>
              </a:gs>
            </a:gsLst>
            <a:lin ang="18900000" scaled="1"/>
          </a:gradFill>
          <a:ln w="19050">
            <a:solidFill>
              <a:srgbClr val="669900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zh-CN" sz="2400" b="1">
              <a:solidFill>
                <a:srgbClr val="000066"/>
              </a:solidFill>
              <a:latin typeface="HY헤드라인M"/>
              <a:ea typeface="HY헤드라인M"/>
              <a:cs typeface="HY헤드라인M"/>
            </a:endParaRPr>
          </a:p>
        </p:txBody>
      </p:sp>
      <p:sp>
        <p:nvSpPr>
          <p:cNvPr id="10" name="AutoShape 46">
            <a:extLst>
              <a:ext uri="{FF2B5EF4-FFF2-40B4-BE49-F238E27FC236}">
                <a16:creationId xmlns:a16="http://schemas.microsoft.com/office/drawing/2014/main" id="{03890ECB-42AF-476C-8203-6EBF5475B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8281" y="1390650"/>
            <a:ext cx="1744663" cy="1511300"/>
          </a:xfrm>
          <a:prstGeom prst="hexagon">
            <a:avLst>
              <a:gd name="adj" fmla="val 28860"/>
              <a:gd name="vf" fmla="val 115470"/>
            </a:avLst>
          </a:prstGeom>
          <a:gradFill rotWithShape="1">
            <a:gsLst>
              <a:gs pos="0">
                <a:srgbClr val="42D0B5"/>
              </a:gs>
              <a:gs pos="100000">
                <a:srgbClr val="42D0B5">
                  <a:gamma/>
                  <a:shade val="46275"/>
                  <a:invGamma/>
                </a:srgbClr>
              </a:gs>
            </a:gsLst>
            <a:path path="rect">
              <a:fillToRect r="100000" b="100000"/>
            </a:path>
          </a:gradFill>
          <a:ln w="9525" algn="ctr">
            <a:noFill/>
            <a:miter lim="800000"/>
            <a:headEnd/>
            <a:tailEnd/>
          </a:ln>
          <a:effectLst/>
          <a:scene3d>
            <a:camera prst="legacyObliqueTopLeft"/>
            <a:lightRig rig="legacyFlat3" dir="b"/>
          </a:scene3d>
          <a:sp3d extrusionH="23800" prstMaterial="legacyMatte">
            <a:bevelT w="13500" h="13500" prst="angle"/>
            <a:bevelB w="13500" h="13500" prst="angle"/>
            <a:extrusionClr>
              <a:srgbClr val="42D0B5"/>
            </a:extrusionClr>
          </a:sp3d>
        </p:spPr>
        <p:txBody>
          <a:bodyPr wrap="none" anchor="ctr">
            <a:flatTx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宋体" pitchFamily="2" charset="-122"/>
            </a:endParaRPr>
          </a:p>
        </p:txBody>
      </p:sp>
      <p:sp>
        <p:nvSpPr>
          <p:cNvPr id="11" name="AutoShape 47">
            <a:extLst>
              <a:ext uri="{FF2B5EF4-FFF2-40B4-BE49-F238E27FC236}">
                <a16:creationId xmlns:a16="http://schemas.microsoft.com/office/drawing/2014/main" id="{18A7B943-7A13-4260-B0FD-99F008290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1320" y="1524018"/>
            <a:ext cx="1409700" cy="1217613"/>
          </a:xfrm>
          <a:prstGeom prst="hexagon">
            <a:avLst>
              <a:gd name="adj" fmla="val 28944"/>
              <a:gd name="vf" fmla="val 115470"/>
            </a:avLst>
          </a:prstGeom>
          <a:gradFill rotWithShape="0">
            <a:gsLst>
              <a:gs pos="0">
                <a:srgbClr val="FFFFFF"/>
              </a:gs>
              <a:gs pos="100000">
                <a:srgbClr val="DDDDDD"/>
              </a:gs>
            </a:gsLst>
            <a:lin ang="18900000" scaled="1"/>
          </a:gradFill>
          <a:ln w="19050">
            <a:solidFill>
              <a:srgbClr val="669900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zh-CN" sz="2400" b="1">
              <a:solidFill>
                <a:srgbClr val="000066"/>
              </a:solidFill>
              <a:latin typeface="HY헤드라인M"/>
              <a:ea typeface="HY헤드라인M"/>
              <a:cs typeface="HY헤드라인M"/>
            </a:endParaRPr>
          </a:p>
        </p:txBody>
      </p:sp>
      <p:sp>
        <p:nvSpPr>
          <p:cNvPr id="12" name="AutoShape 49">
            <a:extLst>
              <a:ext uri="{FF2B5EF4-FFF2-40B4-BE49-F238E27FC236}">
                <a16:creationId xmlns:a16="http://schemas.microsoft.com/office/drawing/2014/main" id="{409716E3-300C-4785-934B-D8066B991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0756" y="1400175"/>
            <a:ext cx="1744663" cy="1511300"/>
          </a:xfrm>
          <a:prstGeom prst="hexagon">
            <a:avLst>
              <a:gd name="adj" fmla="val 28860"/>
              <a:gd name="vf" fmla="val 115470"/>
            </a:avLst>
          </a:prstGeom>
          <a:solidFill>
            <a:srgbClr val="FECD57"/>
          </a:solidFill>
          <a:ln w="9525" algn="ctr">
            <a:noFill/>
            <a:miter lim="800000"/>
            <a:headEnd/>
            <a:tailEnd/>
          </a:ln>
          <a:effectLst/>
          <a:scene3d>
            <a:camera prst="legacyObliqueTopLeft"/>
            <a:lightRig rig="legacyFlat3" dir="b"/>
          </a:scene3d>
          <a:sp3d extrusionH="23800" prstMaterial="legacyMatte">
            <a:bevelT w="13500" h="13500" prst="angle"/>
            <a:bevelB w="13500" h="13500" prst="angle"/>
            <a:extrusionClr>
              <a:srgbClr val="AF52B6"/>
            </a:extrusionClr>
          </a:sp3d>
        </p:spPr>
        <p:txBody>
          <a:bodyPr wrap="none" anchor="ctr">
            <a:flatTx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宋体" pitchFamily="2" charset="-122"/>
            </a:endParaRPr>
          </a:p>
        </p:txBody>
      </p:sp>
      <p:sp>
        <p:nvSpPr>
          <p:cNvPr id="13" name="AutoShape 50">
            <a:extLst>
              <a:ext uri="{FF2B5EF4-FFF2-40B4-BE49-F238E27FC236}">
                <a16:creationId xmlns:a16="http://schemas.microsoft.com/office/drawing/2014/main" id="{D5F9A40E-5F34-465B-91E6-D37EB879C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794" y="1533543"/>
            <a:ext cx="1409700" cy="1217613"/>
          </a:xfrm>
          <a:prstGeom prst="hexagon">
            <a:avLst>
              <a:gd name="adj" fmla="val 28944"/>
              <a:gd name="vf" fmla="val 115470"/>
            </a:avLst>
          </a:prstGeom>
          <a:gradFill rotWithShape="0">
            <a:gsLst>
              <a:gs pos="0">
                <a:srgbClr val="FFFFFF"/>
              </a:gs>
              <a:gs pos="100000">
                <a:srgbClr val="DDDDDD"/>
              </a:gs>
            </a:gsLst>
            <a:lin ang="18900000" scaled="1"/>
          </a:gradFill>
          <a:ln w="19050">
            <a:solidFill>
              <a:srgbClr val="669900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zh-CN" sz="2400" b="1">
              <a:solidFill>
                <a:srgbClr val="000066"/>
              </a:solidFill>
              <a:latin typeface="HY헤드라인M"/>
              <a:ea typeface="HY헤드라인M"/>
              <a:cs typeface="HY헤드라인M"/>
            </a:endParaRPr>
          </a:p>
        </p:txBody>
      </p:sp>
      <p:sp>
        <p:nvSpPr>
          <p:cNvPr id="14" name="AutoShape 52">
            <a:extLst>
              <a:ext uri="{FF2B5EF4-FFF2-40B4-BE49-F238E27FC236}">
                <a16:creationId xmlns:a16="http://schemas.microsoft.com/office/drawing/2014/main" id="{3F3B1EFF-401D-448D-8946-F01FFD724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3231" y="1409700"/>
            <a:ext cx="1744663" cy="1511300"/>
          </a:xfrm>
          <a:prstGeom prst="hexagon">
            <a:avLst>
              <a:gd name="adj" fmla="val 28860"/>
              <a:gd name="vf" fmla="val 115470"/>
            </a:avLst>
          </a:prstGeom>
          <a:gradFill rotWithShape="1">
            <a:gsLst>
              <a:gs pos="0">
                <a:srgbClr val="8E5BD9"/>
              </a:gs>
              <a:gs pos="100000">
                <a:srgbClr val="8E5BD9">
                  <a:gamma/>
                  <a:shade val="46275"/>
                  <a:invGamma/>
                </a:srgbClr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  <a:effectLst/>
          <a:scene3d>
            <a:camera prst="legacyObliqueTopLeft"/>
            <a:lightRig rig="legacyFlat3" dir="b"/>
          </a:scene3d>
          <a:sp3d extrusionH="23800" prstMaterial="legacyMatte">
            <a:bevelT w="13500" h="13500" prst="angle"/>
            <a:bevelB w="13500" h="13500" prst="angle"/>
            <a:extrusionClr>
              <a:srgbClr val="8E5BD9"/>
            </a:extrusionClr>
          </a:sp3d>
        </p:spPr>
        <p:txBody>
          <a:bodyPr wrap="none" anchor="ctr">
            <a:flatTx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宋体" pitchFamily="2" charset="-122"/>
            </a:endParaRPr>
          </a:p>
        </p:txBody>
      </p:sp>
      <p:sp>
        <p:nvSpPr>
          <p:cNvPr id="15" name="AutoShape 53">
            <a:extLst>
              <a:ext uri="{FF2B5EF4-FFF2-40B4-BE49-F238E27FC236}">
                <a16:creationId xmlns:a16="http://schemas.microsoft.com/office/drawing/2014/main" id="{90B7765D-E222-4A2B-9896-956DC13FA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6269" y="1543067"/>
            <a:ext cx="1409700" cy="1217613"/>
          </a:xfrm>
          <a:prstGeom prst="hexagon">
            <a:avLst>
              <a:gd name="adj" fmla="val 28944"/>
              <a:gd name="vf" fmla="val 115470"/>
            </a:avLst>
          </a:prstGeom>
          <a:gradFill rotWithShape="0">
            <a:gsLst>
              <a:gs pos="0">
                <a:srgbClr val="FFFFFF"/>
              </a:gs>
              <a:gs pos="100000">
                <a:srgbClr val="DDDDDD"/>
              </a:gs>
            </a:gsLst>
            <a:lin ang="18900000" scaled="1"/>
          </a:gradFill>
          <a:ln w="19050">
            <a:solidFill>
              <a:srgbClr val="669900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zh-CN" sz="2400" b="1">
              <a:solidFill>
                <a:srgbClr val="000066"/>
              </a:solidFill>
              <a:latin typeface="HY헤드라인M"/>
              <a:ea typeface="HY헤드라인M"/>
              <a:cs typeface="HY헤드라인M"/>
            </a:endParaRPr>
          </a:p>
        </p:txBody>
      </p:sp>
      <p:sp>
        <p:nvSpPr>
          <p:cNvPr id="28" name="Text Box 38">
            <a:extLst>
              <a:ext uri="{FF2B5EF4-FFF2-40B4-BE49-F238E27FC236}">
                <a16:creationId xmlns:a16="http://schemas.microsoft.com/office/drawing/2014/main" id="{456FB6D8-F570-4C0B-849A-84F1F456E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581" y="1873648"/>
            <a:ext cx="122475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47DD8">
                <a:gamma/>
                <a:shade val="60000"/>
                <a:invGamma/>
              </a:srgbClr>
            </a:prst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rPr>
              <a:t>服务器</a:t>
            </a:r>
          </a:p>
        </p:txBody>
      </p:sp>
      <p:sp>
        <p:nvSpPr>
          <p:cNvPr id="29" name="Text Box 39">
            <a:extLst>
              <a:ext uri="{FF2B5EF4-FFF2-40B4-BE49-F238E27FC236}">
                <a16:creationId xmlns:a16="http://schemas.microsoft.com/office/drawing/2014/main" id="{CCEFF6AB-F464-4D3A-AF0B-E8FFB9286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4994" y="1872378"/>
            <a:ext cx="100806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47DD8">
                <a:gamma/>
                <a:shade val="60000"/>
                <a:invGamma/>
              </a:srgbClr>
            </a:prst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rPr>
              <a:t>数据库</a:t>
            </a:r>
          </a:p>
        </p:txBody>
      </p:sp>
      <p:sp>
        <p:nvSpPr>
          <p:cNvPr id="30" name="Text Box 40">
            <a:extLst>
              <a:ext uri="{FF2B5EF4-FFF2-40B4-BE49-F238E27FC236}">
                <a16:creationId xmlns:a16="http://schemas.microsoft.com/office/drawing/2014/main" id="{58906DC1-CA05-49C2-9978-B779D7AAA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3820" y="1773238"/>
            <a:ext cx="1008062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47DD8">
                <a:gamma/>
                <a:shade val="60000"/>
                <a:invGamma/>
              </a:srgbClr>
            </a:prst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rPr>
              <a:t>P2P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rPr>
              <a:t>网络管理</a:t>
            </a:r>
          </a:p>
        </p:txBody>
      </p:sp>
      <p:sp>
        <p:nvSpPr>
          <p:cNvPr id="31" name="Text Box 41">
            <a:extLst>
              <a:ext uri="{FF2B5EF4-FFF2-40B4-BE49-F238E27FC236}">
                <a16:creationId xmlns:a16="http://schemas.microsoft.com/office/drawing/2014/main" id="{AFA9FB0B-015E-4703-8C5E-6B423361F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4384" y="1773238"/>
            <a:ext cx="1192209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547DD8">
                <a:gamma/>
                <a:shade val="60000"/>
                <a:invGamma/>
              </a:srgbClr>
            </a:prst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rPr>
              <a:t>ZMQ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rPr>
              <a:t>队列管理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086A5E8-6C91-4C1D-AA61-95133EF6D00F}"/>
              </a:ext>
            </a:extLst>
          </p:cNvPr>
          <p:cNvSpPr/>
          <p:nvPr/>
        </p:nvSpPr>
        <p:spPr>
          <a:xfrm>
            <a:off x="1904206" y="3234784"/>
            <a:ext cx="2000250" cy="2390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比特币在启动时，初始化程序会启动</a:t>
            </a:r>
            <a:r>
              <a:rPr lang="en-US" altLang="zh-CN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HTTP/JSON RPC</a:t>
            </a:r>
            <a:r>
              <a:rPr lang="zh-CN" altLang="en-US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服务器的线程组，对外提供</a:t>
            </a:r>
            <a:r>
              <a:rPr lang="en-US" altLang="zh-CN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HTTP/JSON RPC</a:t>
            </a:r>
            <a:r>
              <a:rPr lang="zh-CN" altLang="en-US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2FEC515-641F-4994-B159-1E51FE671EB0}"/>
              </a:ext>
            </a:extLst>
          </p:cNvPr>
          <p:cNvSpPr/>
          <p:nvPr/>
        </p:nvSpPr>
        <p:spPr>
          <a:xfrm>
            <a:off x="4007168" y="3247818"/>
            <a:ext cx="2000250" cy="2058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比特币用</a:t>
            </a:r>
            <a:r>
              <a:rPr lang="en-US" altLang="zh-CN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Berkeley DB</a:t>
            </a:r>
            <a:r>
              <a:rPr lang="zh-CN" altLang="en-US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做钱包数据库，用</a:t>
            </a:r>
            <a:r>
              <a:rPr lang="en-US" altLang="zh-CN" spc="12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LevelDB</a:t>
            </a:r>
            <a:r>
              <a:rPr lang="zh-CN" altLang="en-US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来存储区块的索引和</a:t>
            </a:r>
            <a:r>
              <a:rPr lang="en-US" altLang="zh-CN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UTXO</a:t>
            </a:r>
            <a:r>
              <a:rPr lang="zh-CN" altLang="en-US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记录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86C9706-2778-45C6-8D28-292193BA8DC1}"/>
              </a:ext>
            </a:extLst>
          </p:cNvPr>
          <p:cNvSpPr/>
          <p:nvPr/>
        </p:nvSpPr>
        <p:spPr>
          <a:xfrm>
            <a:off x="6011069" y="3299217"/>
            <a:ext cx="2000250" cy="2390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P2P</a:t>
            </a:r>
            <a:r>
              <a:rPr lang="zh-CN" altLang="en-US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网络管理的代码主要是在</a:t>
            </a:r>
            <a:r>
              <a:rPr lang="en-US" altLang="zh-CN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P2P</a:t>
            </a:r>
            <a:r>
              <a:rPr lang="zh-CN" altLang="en-US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网络上实现和其他邻节点的通信功能，如发现邻接点，交换消息等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44F8259-A2BF-4344-A163-30C25AE2D86E}"/>
              </a:ext>
            </a:extLst>
          </p:cNvPr>
          <p:cNvSpPr/>
          <p:nvPr/>
        </p:nvSpPr>
        <p:spPr>
          <a:xfrm>
            <a:off x="8014970" y="3247818"/>
            <a:ext cx="2000250" cy="272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比特币采用</a:t>
            </a:r>
            <a:r>
              <a:rPr lang="en-US" altLang="zh-CN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Zero MQ</a:t>
            </a:r>
            <a:r>
              <a:rPr lang="zh-CN" altLang="en-US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作为消息队列管理和消息分发工具，</a:t>
            </a:r>
            <a:r>
              <a:rPr lang="en-US" altLang="zh-CN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ZMQ</a:t>
            </a:r>
            <a:r>
              <a:rPr lang="zh-CN" altLang="en-US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将网络通信、进程通信、线程通信抽象为统一的</a:t>
            </a:r>
            <a:r>
              <a:rPr lang="en-US" altLang="zh-CN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</a:p>
        </p:txBody>
      </p:sp>
      <p:sp>
        <p:nvSpPr>
          <p:cNvPr id="38" name="TextBox 25">
            <a:extLst>
              <a:ext uri="{FF2B5EF4-FFF2-40B4-BE49-F238E27FC236}">
                <a16:creationId xmlns:a16="http://schemas.microsoft.com/office/drawing/2014/main" id="{ECAFCA4F-0514-4687-BAC3-BF4F4BAD0039}"/>
              </a:ext>
            </a:extLst>
          </p:cNvPr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9" name="TextBox 25">
            <a:extLst>
              <a:ext uri="{FF2B5EF4-FFF2-40B4-BE49-F238E27FC236}">
                <a16:creationId xmlns:a16="http://schemas.microsoft.com/office/drawing/2014/main" id="{7505002A-8CFF-49A9-A617-8A099CD6E145}"/>
              </a:ext>
            </a:extLst>
          </p:cNvPr>
          <p:cNvSpPr txBox="1"/>
          <p:nvPr/>
        </p:nvSpPr>
        <p:spPr>
          <a:xfrm>
            <a:off x="2546159" y="364985"/>
            <a:ext cx="8904501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比特币架构</a:t>
            </a:r>
            <a:r>
              <a:rPr lang="en-US" altLang="zh-CN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节点后台</a:t>
            </a:r>
            <a:endParaRPr kumimoji="0" lang="en-US" altLang="zh-CN" sz="2400" b="0" u="none" strike="noStrike" kern="1200" cap="none" spc="12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1976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07975" y="397509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交易的生命周期</a:t>
            </a:r>
            <a:endParaRPr lang="zh-CN" altLang="en-US" sz="2400" dirty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73100" y="1249122"/>
            <a:ext cx="92034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）用户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发送者使用钱包软件或其他接口发送事务</a:t>
            </a:r>
            <a:endParaRPr lang="en-US" altLang="zh-CN" sz="2000" dirty="0" smtClean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）钱包软件使用发送者的私钥来签署事务</a:t>
            </a:r>
            <a:endParaRPr lang="en-US" altLang="zh-CN" sz="2000" dirty="0" smtClean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）该交易通过扩散算法向比特币网络进行广播</a:t>
            </a:r>
            <a:endParaRPr lang="en-US" altLang="zh-CN" sz="2000" dirty="0" smtClean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）挖掘节点将在下一个挖掘块中包含该事务</a:t>
            </a:r>
            <a:endParaRPr lang="en-US" altLang="zh-CN" sz="2000" dirty="0" smtClean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）一旦矿工解决了工作量证明问题，并将最新挖掘的新区块传播至网络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</a:t>
            </a:r>
            <a:endParaRPr lang="en-US" altLang="zh-CN" sz="2000" smtClean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）节点对区块进行验证并进一步传播该区块，同时开始生成确认</a:t>
            </a:r>
            <a:endParaRPr lang="en-US" altLang="zh-CN" sz="2000" dirty="0" smtClean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）最后，确认结果出现于接收者的钱包中，大约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次确认之后，交易被认为已得到确认。这里，数字</a:t>
            </a:r>
            <a:r>
              <a:rPr lang="en-US" altLang="zh-CN" sz="2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r>
              <a:rPr lang="zh-CN" altLang="en-US" sz="20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只是一个推荐方案</a:t>
            </a:r>
            <a:endParaRPr lang="en-US" altLang="zh-CN" sz="2000" dirty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TextBox 25">
            <a:extLst>
              <a:ext uri="{FF2B5EF4-FFF2-40B4-BE49-F238E27FC236}">
                <a16:creationId xmlns:a16="http://schemas.microsoft.com/office/drawing/2014/main" id="{58CB36E8-CAE6-4595-B4A8-FCDB33A3263B}"/>
              </a:ext>
            </a:extLst>
          </p:cNvPr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5412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46614" y="395432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交易的结构</a:t>
            </a:r>
            <a:endParaRPr lang="zh-CN" altLang="en-US" sz="2400" dirty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723544"/>
              </p:ext>
            </p:extLst>
          </p:nvPr>
        </p:nvGraphicFramePr>
        <p:xfrm>
          <a:off x="673100" y="1871827"/>
          <a:ext cx="10343408" cy="3697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3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3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5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329"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字  段</a:t>
                      </a:r>
                      <a:endParaRPr lang="zh-CN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zh-CN" altLang="en-US" sz="1800" b="1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尺   寸</a:t>
                      </a:r>
                      <a:endParaRPr lang="zh-CN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dirty="0" smtClean="0"/>
                        <a:t>                           </a:t>
                      </a:r>
                      <a:r>
                        <a:rPr lang="zh-CN" altLang="en-US" sz="1800" b="1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描    述</a:t>
                      </a:r>
                      <a:endParaRPr lang="zh-CN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版本号</a:t>
                      </a:r>
                      <a:endParaRPr lang="zh-CN" altLang="en-US" sz="1800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4</a:t>
                      </a:r>
                      <a:r>
                        <a:rPr lang="zh-CN" altLang="en-US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字节</a:t>
                      </a:r>
                      <a:endParaRPr lang="zh-CN" altLang="en-US" sz="1800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对于交易处理过程，用于制定矿工和节点的规则</a:t>
                      </a:r>
                      <a:endParaRPr lang="zh-CN" altLang="en-US" sz="1800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输入计数器</a:t>
                      </a:r>
                      <a:endParaRPr lang="zh-CN" altLang="en-US" sz="1800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1~9</a:t>
                      </a:r>
                      <a:r>
                        <a:rPr lang="zh-CN" altLang="en-US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个字节</a:t>
                      </a:r>
                      <a:endParaRPr lang="zh-CN" altLang="en-US" sz="1800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交易中所包含的输入量</a:t>
                      </a:r>
                      <a:endParaRPr lang="zh-CN" altLang="en-US" sz="1800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70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输入列表</a:t>
                      </a:r>
                      <a:endParaRPr lang="zh-CN" altLang="en-US" sz="1800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变量</a:t>
                      </a:r>
                      <a:endParaRPr lang="zh-CN" altLang="en-US" sz="1800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每个输入都由多个字段组成，包括之前的交易哈希值、之前的</a:t>
                      </a:r>
                      <a:r>
                        <a:rPr lang="en-US" altLang="zh-CN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Txout</a:t>
                      </a:r>
                      <a:r>
                        <a:rPr lang="zh-CN" altLang="en-US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索引、</a:t>
                      </a:r>
                      <a:r>
                        <a:rPr lang="en-US" altLang="zh-CN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Txin-</a:t>
                      </a:r>
                      <a:r>
                        <a:rPr lang="zh-CN" altLang="en-US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脚本长度、</a:t>
                      </a:r>
                      <a:r>
                        <a:rPr lang="en-US" altLang="zh-CN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Txin-</a:t>
                      </a:r>
                      <a:r>
                        <a:rPr lang="zh-CN" altLang="en-US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脚本和可选的序列号</a:t>
                      </a:r>
                      <a:r>
                        <a:rPr lang="en-US" altLang="zh-CN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.</a:t>
                      </a:r>
                      <a:r>
                        <a:rPr lang="zh-CN" altLang="en-US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区块中的第一项交易也称为币基交易，并指定一个或多个交易输出</a:t>
                      </a:r>
                      <a:endParaRPr lang="zh-CN" altLang="en-US" sz="1800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输出计数器</a:t>
                      </a:r>
                      <a:endParaRPr lang="zh-CN" altLang="en-US" sz="1800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1~9</a:t>
                      </a:r>
                      <a:r>
                        <a:rPr lang="zh-CN" altLang="en-US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个字节</a:t>
                      </a:r>
                      <a:endParaRPr lang="zh-CN" altLang="en-US" sz="1800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表示输出量的正整数值</a:t>
                      </a:r>
                      <a:endParaRPr lang="zh-CN" altLang="en-US" sz="1800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输出列表</a:t>
                      </a:r>
                      <a:endParaRPr lang="zh-CN" altLang="en-US" sz="1800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变量</a:t>
                      </a:r>
                      <a:endParaRPr lang="zh-CN" altLang="en-US" sz="1800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交易中的输出</a:t>
                      </a:r>
                      <a:endParaRPr lang="zh-CN" altLang="en-US" sz="1800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91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Lock_time</a:t>
                      </a:r>
                      <a:endParaRPr lang="zh-CN" altLang="en-US" sz="1800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4</a:t>
                      </a:r>
                      <a:r>
                        <a:rPr lang="zh-CN" altLang="en-US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字节</a:t>
                      </a:r>
                      <a:endParaRPr lang="zh-CN" altLang="en-US" sz="1800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定义了有效交易的最早时间，可以是</a:t>
                      </a:r>
                      <a:r>
                        <a:rPr lang="en-US" altLang="zh-CN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UNIX</a:t>
                      </a:r>
                      <a:r>
                        <a:rPr lang="zh-CN" altLang="en-US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中的时间戳，或者区块号</a:t>
                      </a:r>
                      <a:endParaRPr lang="zh-CN" altLang="en-US" sz="1800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809581" y="857097"/>
            <a:ext cx="920346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在较高的级别上，交易包含元数据、输入和输出，经适当整合后将创建一个区块，交易结构如下所示：</a:t>
            </a: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58CB36E8-CAE6-4595-B4A8-FCDB33A3263B}"/>
              </a:ext>
            </a:extLst>
          </p:cNvPr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2806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 14"/>
          <p:cNvGrpSpPr/>
          <p:nvPr/>
        </p:nvGrpSpPr>
        <p:grpSpPr>
          <a:xfrm>
            <a:off x="-24007" y="-2956"/>
            <a:ext cx="12203942" cy="6878885"/>
            <a:chOff x="-11942" y="-2956"/>
            <a:chExt cx="12203942" cy="687888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79586" cy="6858000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-11942" y="-2956"/>
              <a:ext cx="12203942" cy="2013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-1" y="6695154"/>
              <a:ext cx="12192001" cy="180775"/>
            </a:xfrm>
            <a:prstGeom prst="rect">
              <a:avLst/>
            </a:prstGeom>
            <a:solidFill>
              <a:srgbClr val="CF63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-11942" y="-2955"/>
            <a:ext cx="12192000" cy="164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-1" y="6695155"/>
            <a:ext cx="12381875" cy="164666"/>
          </a:xfrm>
          <a:prstGeom prst="rect">
            <a:avLst/>
          </a:prstGeom>
          <a:solidFill>
            <a:srgbClr val="CF6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52504" y="1965624"/>
            <a:ext cx="5525096" cy="109188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4800" b="1" spc="120" dirty="0">
                <a:solidFill>
                  <a:srgbClr val="CF63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区块链</a:t>
            </a:r>
            <a:r>
              <a:rPr lang="en-US" altLang="zh-CN" sz="4800" b="1" spc="120" dirty="0">
                <a:solidFill>
                  <a:srgbClr val="CF63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1.0</a:t>
            </a:r>
          </a:p>
        </p:txBody>
      </p:sp>
      <p:grpSp>
        <p:nvGrpSpPr>
          <p:cNvPr id="17" name="组合 2"/>
          <p:cNvGrpSpPr/>
          <p:nvPr/>
        </p:nvGrpSpPr>
        <p:grpSpPr>
          <a:xfrm rot="10800000">
            <a:off x="1893301" y="1613006"/>
            <a:ext cx="3105189" cy="3040244"/>
            <a:chOff x="769753" y="910395"/>
            <a:chExt cx="3213824" cy="3146608"/>
          </a:xfrm>
        </p:grpSpPr>
        <p:sp>
          <p:nvSpPr>
            <p:cNvPr id="18" name="Freeform 54"/>
            <p:cNvSpPr/>
            <p:nvPr/>
          </p:nvSpPr>
          <p:spPr bwMode="auto">
            <a:xfrm>
              <a:off x="1996847" y="910395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5790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58"/>
            <p:cNvSpPr/>
            <p:nvPr/>
          </p:nvSpPr>
          <p:spPr bwMode="auto">
            <a:xfrm>
              <a:off x="1706214" y="2412353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solidFill>
              <a:srgbClr val="F5C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73"/>
            <p:cNvSpPr/>
            <p:nvPr/>
          </p:nvSpPr>
          <p:spPr bwMode="auto">
            <a:xfrm>
              <a:off x="1380735" y="1162743"/>
              <a:ext cx="2602842" cy="2604555"/>
            </a:xfrm>
            <a:custGeom>
              <a:avLst/>
              <a:gdLst>
                <a:gd name="T0" fmla="*/ 1520 w 1520"/>
                <a:gd name="T1" fmla="*/ 761 h 1521"/>
                <a:gd name="T2" fmla="*/ 760 w 1520"/>
                <a:gd name="T3" fmla="*/ 1521 h 1521"/>
                <a:gd name="T4" fmla="*/ 0 w 1520"/>
                <a:gd name="T5" fmla="*/ 761 h 1521"/>
                <a:gd name="T6" fmla="*/ 760 w 1520"/>
                <a:gd name="T7" fmla="*/ 0 h 1521"/>
                <a:gd name="T8" fmla="*/ 1520 w 1520"/>
                <a:gd name="T9" fmla="*/ 761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0" h="1521">
                  <a:moveTo>
                    <a:pt x="1520" y="761"/>
                  </a:moveTo>
                  <a:lnTo>
                    <a:pt x="760" y="1521"/>
                  </a:lnTo>
                  <a:lnTo>
                    <a:pt x="0" y="761"/>
                  </a:lnTo>
                  <a:lnTo>
                    <a:pt x="760" y="0"/>
                  </a:lnTo>
                  <a:lnTo>
                    <a:pt x="1520" y="7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74"/>
            <p:cNvSpPr/>
            <p:nvPr/>
          </p:nvSpPr>
          <p:spPr bwMode="auto">
            <a:xfrm>
              <a:off x="769753" y="1317994"/>
              <a:ext cx="1221965" cy="1220082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CF6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2" name="内容占位符 2"/>
          <p:cNvSpPr txBox="1"/>
          <p:nvPr/>
        </p:nvSpPr>
        <p:spPr>
          <a:xfrm>
            <a:off x="1305345" y="2914053"/>
            <a:ext cx="2395493" cy="5679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580"/>
              </a:lnSpc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rgbClr val="4C5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PART</a:t>
            </a:r>
            <a:r>
              <a:rPr lang="zh-CN" altLang="en-US" sz="3600" b="1">
                <a:solidFill>
                  <a:srgbClr val="4C5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6600" b="1">
                <a:solidFill>
                  <a:srgbClr val="4C5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lang="en-US" altLang="zh-CN" sz="6600" b="1" dirty="0">
              <a:solidFill>
                <a:srgbClr val="4C5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68D0D392-674F-4C24-8E0C-305002D6F4C9}"/>
              </a:ext>
            </a:extLst>
          </p:cNvPr>
          <p:cNvSpPr txBox="1">
            <a:spLocks/>
          </p:cNvSpPr>
          <p:nvPr/>
        </p:nvSpPr>
        <p:spPr>
          <a:xfrm>
            <a:off x="5752504" y="3033033"/>
            <a:ext cx="5525096" cy="9832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4800" b="1" spc="120" dirty="0">
                <a:solidFill>
                  <a:srgbClr val="CF63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比特币区块链</a:t>
            </a:r>
            <a:endParaRPr lang="en-US" altLang="zh-CN" sz="4800" b="1" spc="120" dirty="0">
              <a:solidFill>
                <a:srgbClr val="CF632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B36B3F-0E49-4707-A41D-347E4BED4897}"/>
              </a:ext>
            </a:extLst>
          </p:cNvPr>
          <p:cNvSpPr/>
          <p:nvPr/>
        </p:nvSpPr>
        <p:spPr bwMode="auto">
          <a:xfrm flipV="1">
            <a:off x="5878286" y="3018972"/>
            <a:ext cx="3677194" cy="45719"/>
          </a:xfrm>
          <a:prstGeom prst="rect">
            <a:avLst/>
          </a:prstGeom>
          <a:solidFill>
            <a:srgbClr val="579089"/>
          </a:solidFill>
          <a:ln>
            <a:noFill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4CD4DC3-27A7-49B6-B861-BF518214E465}"/>
              </a:ext>
            </a:extLst>
          </p:cNvPr>
          <p:cNvSpPr/>
          <p:nvPr/>
        </p:nvSpPr>
        <p:spPr bwMode="auto">
          <a:xfrm flipV="1">
            <a:off x="5878286" y="3088258"/>
            <a:ext cx="3677194" cy="45719"/>
          </a:xfrm>
          <a:prstGeom prst="rect">
            <a:avLst/>
          </a:prstGeom>
          <a:solidFill>
            <a:srgbClr val="F6CA59"/>
          </a:solidFill>
          <a:ln>
            <a:noFill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55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18384" y="937436"/>
            <a:ext cx="612056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元数据：交易中的这一部分内容包含一些相关值，例如交易的大小、输入和输出的数量、交易的哈希值和</a:t>
            </a:r>
            <a:r>
              <a:rPr lang="en-US" altLang="zh-CN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lock_time</a:t>
            </a:r>
            <a:r>
              <a:rPr lang="zh-CN" altLang="en-US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字段</a:t>
            </a:r>
            <a:r>
              <a:rPr lang="en-US" altLang="zh-CN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输入：通常，每项输入都会消费上一次的输出结果。同时，每项输出均视为未动用的交易输出（</a:t>
            </a:r>
            <a:r>
              <a:rPr lang="en-US" altLang="zh-CN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UTXO</a:t>
            </a:r>
            <a:r>
              <a:rPr lang="zh-CN" altLang="en-US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），直至输入消耗该输出</a:t>
            </a:r>
            <a:r>
              <a:rPr lang="en-US" altLang="zh-CN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输出：输出仅涉及两个字段，包含了比特币的发送指令。其中第一个字段表示</a:t>
            </a:r>
            <a:r>
              <a:rPr lang="en-US" altLang="zh-CN" dirty="0" err="1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Satoshis</a:t>
            </a:r>
            <a:r>
              <a:rPr lang="zh-CN" altLang="en-US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的数量，而第二个字段则是一个锁定脚本</a:t>
            </a:r>
            <a:r>
              <a:rPr lang="en-US" altLang="zh-CN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验证：验证过程通过交易的脚本语言执行</a:t>
            </a:r>
            <a:r>
              <a:rPr lang="en-US" altLang="zh-CN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46614" y="395432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交易的结构</a:t>
            </a:r>
            <a:endParaRPr lang="zh-CN" altLang="en-US" sz="2400" dirty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58CB36E8-CAE6-4595-B4A8-FCDB33A3263B}"/>
              </a:ext>
            </a:extLst>
          </p:cNvPr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87" y="1125744"/>
            <a:ext cx="39338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89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46614" y="395432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交易的结构</a:t>
            </a:r>
            <a:endParaRPr lang="zh-CN" altLang="en-US" sz="2400" dirty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58CB36E8-CAE6-4595-B4A8-FCDB33A3263B}"/>
              </a:ext>
            </a:extLst>
          </p:cNvPr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6" y="1970294"/>
            <a:ext cx="3821274" cy="39415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898900" y="907780"/>
            <a:ext cx="82931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rgbClr val="4F4F4F"/>
                </a:solidFill>
                <a:latin typeface="&amp;quot"/>
              </a:rPr>
              <a:t>CTransaction</a:t>
            </a:r>
            <a:endParaRPr lang="en-US" altLang="zh-CN" dirty="0" smtClean="0">
              <a:solidFill>
                <a:srgbClr val="4F4F4F"/>
              </a:solidFill>
              <a:latin typeface="&amp;quo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F4F4F"/>
                </a:solidFill>
                <a:latin typeface="&amp;quot"/>
              </a:rPr>
              <a:t>vin</a:t>
            </a:r>
            <a:r>
              <a:rPr lang="zh-CN" altLang="en-US" dirty="0">
                <a:solidFill>
                  <a:srgbClr val="4F4F4F"/>
                </a:solidFill>
                <a:latin typeface="&amp;quot"/>
              </a:rPr>
              <a:t>是</a:t>
            </a:r>
            <a:r>
              <a:rPr lang="en-US" altLang="zh-CN" dirty="0">
                <a:solidFill>
                  <a:srgbClr val="4F4F4F"/>
                </a:solidFill>
                <a:latin typeface="&amp;quot"/>
              </a:rPr>
              <a:t>vector&lt;</a:t>
            </a:r>
            <a:r>
              <a:rPr lang="en-US" altLang="zh-CN" dirty="0" err="1">
                <a:solidFill>
                  <a:srgbClr val="4F4F4F"/>
                </a:solidFill>
                <a:latin typeface="&amp;quot"/>
              </a:rPr>
              <a:t>CTxIn</a:t>
            </a:r>
            <a:r>
              <a:rPr lang="en-US" altLang="zh-CN" dirty="0">
                <a:solidFill>
                  <a:srgbClr val="4F4F4F"/>
                </a:solidFill>
                <a:latin typeface="&amp;quot"/>
              </a:rPr>
              <a:t>&gt;</a:t>
            </a:r>
            <a:r>
              <a:rPr lang="zh-CN" altLang="en-US" dirty="0">
                <a:solidFill>
                  <a:srgbClr val="4F4F4F"/>
                </a:solidFill>
                <a:latin typeface="&amp;quot"/>
              </a:rPr>
              <a:t>类型，表示输入集合</a:t>
            </a:r>
            <a:r>
              <a:rPr lang="zh-CN" altLang="en-US" dirty="0" smtClean="0">
                <a:solidFill>
                  <a:srgbClr val="4F4F4F"/>
                </a:solidFill>
                <a:latin typeface="&amp;quot"/>
              </a:rPr>
              <a:t>。</a:t>
            </a:r>
            <a:endParaRPr lang="en-US" altLang="zh-CN" dirty="0" smtClean="0">
              <a:solidFill>
                <a:srgbClr val="4F4F4F"/>
              </a:solidFill>
              <a:latin typeface="&amp;quo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F4F4F"/>
                </a:solidFill>
                <a:latin typeface="&amp;quot"/>
              </a:rPr>
              <a:t>vout</a:t>
            </a:r>
            <a:r>
              <a:rPr lang="zh-CN" altLang="en-US" dirty="0">
                <a:solidFill>
                  <a:srgbClr val="4F4F4F"/>
                </a:solidFill>
                <a:latin typeface="&amp;quot"/>
              </a:rPr>
              <a:t>是</a:t>
            </a:r>
            <a:r>
              <a:rPr lang="en-US" altLang="zh-CN" dirty="0">
                <a:solidFill>
                  <a:srgbClr val="4F4F4F"/>
                </a:solidFill>
                <a:latin typeface="&amp;quot"/>
              </a:rPr>
              <a:t>vector&lt;</a:t>
            </a:r>
            <a:r>
              <a:rPr lang="en-US" altLang="zh-CN" dirty="0" err="1">
                <a:solidFill>
                  <a:srgbClr val="4F4F4F"/>
                </a:solidFill>
                <a:latin typeface="&amp;quot"/>
              </a:rPr>
              <a:t>CTxOut</a:t>
            </a:r>
            <a:r>
              <a:rPr lang="en-US" altLang="zh-CN" dirty="0">
                <a:solidFill>
                  <a:srgbClr val="4F4F4F"/>
                </a:solidFill>
                <a:latin typeface="&amp;quot"/>
              </a:rPr>
              <a:t>&gt;</a:t>
            </a:r>
            <a:r>
              <a:rPr lang="zh-CN" altLang="en-US" dirty="0">
                <a:solidFill>
                  <a:srgbClr val="4F4F4F"/>
                </a:solidFill>
                <a:latin typeface="&amp;quot"/>
              </a:rPr>
              <a:t>类型，表示输出集合</a:t>
            </a:r>
            <a:r>
              <a:rPr lang="zh-CN" altLang="en-US" dirty="0" smtClean="0">
                <a:solidFill>
                  <a:srgbClr val="4F4F4F"/>
                </a:solidFill>
                <a:latin typeface="&amp;quot"/>
              </a:rPr>
              <a:t>。</a:t>
            </a:r>
            <a:endParaRPr lang="zh-CN" altLang="en-US" dirty="0">
              <a:solidFill>
                <a:srgbClr val="4F4F4F"/>
              </a:solidFill>
              <a:latin typeface="&amp;quo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F4F4F"/>
                </a:solidFill>
                <a:latin typeface="&amp;quot"/>
              </a:rPr>
              <a:t>nVersion</a:t>
            </a:r>
            <a:r>
              <a:rPr lang="zh-CN" altLang="en-US" dirty="0">
                <a:solidFill>
                  <a:srgbClr val="4F4F4F"/>
                </a:solidFill>
                <a:latin typeface="&amp;quot"/>
              </a:rPr>
              <a:t>是交易版本号。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F4F4F"/>
                </a:solidFill>
                <a:latin typeface="&amp;quot"/>
              </a:rPr>
              <a:t>nLockTime</a:t>
            </a:r>
            <a:r>
              <a:rPr lang="zh-CN" altLang="en-US" dirty="0" smtClean="0">
                <a:solidFill>
                  <a:srgbClr val="4F4F4F"/>
                </a:solidFill>
                <a:latin typeface="&amp;quot"/>
              </a:rPr>
              <a:t>是锁定</a:t>
            </a:r>
            <a:r>
              <a:rPr lang="zh-CN" altLang="en-US" dirty="0">
                <a:solidFill>
                  <a:srgbClr val="4F4F4F"/>
                </a:solidFill>
                <a:latin typeface="&amp;quot"/>
              </a:rPr>
              <a:t>时间，它指的是交易什么时候有效</a:t>
            </a:r>
            <a:r>
              <a:rPr lang="zh-CN" altLang="en-US" dirty="0" smtClean="0">
                <a:solidFill>
                  <a:srgbClr val="4F4F4F"/>
                </a:solidFill>
                <a:latin typeface="&amp;quot"/>
              </a:rPr>
              <a:t>。</a:t>
            </a:r>
            <a:r>
              <a:rPr lang="zh-CN" altLang="en-US" dirty="0"/>
              <a:t>三种情况：如果值为</a:t>
            </a:r>
            <a:r>
              <a:rPr lang="en-US" altLang="zh-CN" dirty="0"/>
              <a:t>0</a:t>
            </a:r>
            <a:r>
              <a:rPr lang="zh-CN" altLang="en-US" dirty="0"/>
              <a:t>，代表交易立即生效；如果值小于</a:t>
            </a:r>
            <a:r>
              <a:rPr lang="en-US" altLang="zh-CN" dirty="0"/>
              <a:t>50</a:t>
            </a:r>
            <a:r>
              <a:rPr lang="zh-CN" altLang="en-US" dirty="0"/>
              <a:t>亿，那么指代的是区块</a:t>
            </a:r>
            <a:r>
              <a:rPr lang="zh-CN" altLang="en-US" dirty="0" smtClean="0"/>
              <a:t>高度；</a:t>
            </a:r>
            <a:r>
              <a:rPr lang="zh-CN" altLang="en-US" dirty="0"/>
              <a:t>如果值大于等于</a:t>
            </a:r>
            <a:r>
              <a:rPr lang="en-US" altLang="zh-CN" dirty="0"/>
              <a:t>50</a:t>
            </a:r>
            <a:r>
              <a:rPr lang="zh-CN" altLang="en-US" dirty="0"/>
              <a:t>亿，则表示</a:t>
            </a:r>
            <a:r>
              <a:rPr lang="en-US" altLang="zh-CN" dirty="0"/>
              <a:t>Unix</a:t>
            </a:r>
            <a:r>
              <a:rPr lang="zh-CN" altLang="en-US" dirty="0"/>
              <a:t>时间戳，用</a:t>
            </a:r>
            <a:r>
              <a:rPr lang="en-US" altLang="zh-CN" dirty="0"/>
              <a:t>1970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日以来的经过的秒数，指的是交易生效</a:t>
            </a:r>
            <a:r>
              <a:rPr lang="zh-CN" altLang="en-US" dirty="0" smtClean="0"/>
              <a:t>时间。</a:t>
            </a:r>
            <a:endParaRPr lang="en-US" altLang="zh-CN" dirty="0" smtClean="0">
              <a:solidFill>
                <a:srgbClr val="4F4F4F"/>
              </a:solidFill>
              <a:latin typeface="&amp;quo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F4F4F"/>
                </a:solidFill>
                <a:latin typeface="&amp;quot"/>
              </a:rPr>
              <a:t>hash</a:t>
            </a:r>
            <a:r>
              <a:rPr lang="zh-CN" altLang="en-US" dirty="0">
                <a:solidFill>
                  <a:srgbClr val="4F4F4F"/>
                </a:solidFill>
                <a:latin typeface="&amp;quot"/>
              </a:rPr>
              <a:t>和</a:t>
            </a:r>
            <a:r>
              <a:rPr lang="en-US" altLang="zh-CN" dirty="0" err="1">
                <a:solidFill>
                  <a:srgbClr val="4F4F4F"/>
                </a:solidFill>
                <a:latin typeface="&amp;quot"/>
              </a:rPr>
              <a:t>m_witness_hash</a:t>
            </a:r>
            <a:r>
              <a:rPr lang="zh-CN" altLang="en-US" dirty="0">
                <a:solidFill>
                  <a:srgbClr val="4F4F4F"/>
                </a:solidFill>
                <a:latin typeface="&amp;quot"/>
              </a:rPr>
              <a:t>，是用来计算哈希值的</a:t>
            </a:r>
            <a:endParaRPr lang="en-US" altLang="zh-CN" dirty="0" smtClean="0">
              <a:solidFill>
                <a:srgbClr val="4F4F4F"/>
              </a:solidFill>
              <a:latin typeface="&amp;quot"/>
            </a:endParaRPr>
          </a:p>
          <a:p>
            <a:r>
              <a:rPr lang="en-US" altLang="zh-CN" dirty="0" err="1" smtClean="0">
                <a:solidFill>
                  <a:srgbClr val="4F4F4F"/>
                </a:solidFill>
                <a:latin typeface="&amp;quot"/>
              </a:rPr>
              <a:t>CTxOut</a:t>
            </a:r>
            <a:r>
              <a:rPr lang="zh-CN" altLang="en-US" dirty="0">
                <a:solidFill>
                  <a:srgbClr val="4F4F4F"/>
                </a:solidFill>
                <a:latin typeface="&amp;quot"/>
              </a:rPr>
              <a:t>是交易输出。主要就是两个数据成员：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F4F4F"/>
                </a:solidFill>
                <a:latin typeface="&amp;quot"/>
              </a:rPr>
              <a:t>nValue</a:t>
            </a:r>
            <a:r>
              <a:rPr lang="zh-CN" altLang="en-US" dirty="0">
                <a:solidFill>
                  <a:srgbClr val="4F4F4F"/>
                </a:solidFill>
                <a:latin typeface="&amp;quot"/>
              </a:rPr>
              <a:t>的类型是</a:t>
            </a:r>
            <a:r>
              <a:rPr lang="en-US" altLang="zh-CN" dirty="0" err="1">
                <a:solidFill>
                  <a:srgbClr val="4F4F4F"/>
                </a:solidFill>
                <a:latin typeface="&amp;quot"/>
              </a:rPr>
              <a:t>CAmount</a:t>
            </a:r>
            <a:r>
              <a:rPr lang="zh-CN" altLang="en-US" dirty="0">
                <a:solidFill>
                  <a:srgbClr val="4F4F4F"/>
                </a:solidFill>
                <a:latin typeface="&amp;quot"/>
              </a:rPr>
              <a:t>，指的是这笔输出的金额。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F4F4F"/>
                </a:solidFill>
                <a:latin typeface="&amp;quot"/>
              </a:rPr>
              <a:t>scriptPubKey</a:t>
            </a:r>
            <a:r>
              <a:rPr lang="zh-CN" altLang="en-US" dirty="0">
                <a:solidFill>
                  <a:srgbClr val="4F4F4F"/>
                </a:solidFill>
                <a:latin typeface="&amp;quot"/>
              </a:rPr>
              <a:t>是</a:t>
            </a:r>
            <a:r>
              <a:rPr lang="en-US" altLang="zh-CN" dirty="0" err="1">
                <a:solidFill>
                  <a:srgbClr val="4F4F4F"/>
                </a:solidFill>
                <a:latin typeface="&amp;quot"/>
              </a:rPr>
              <a:t>CScript</a:t>
            </a:r>
            <a:r>
              <a:rPr lang="zh-CN" altLang="en-US" dirty="0">
                <a:solidFill>
                  <a:srgbClr val="4F4F4F"/>
                </a:solidFill>
                <a:latin typeface="&amp;quot"/>
              </a:rPr>
              <a:t>类型</a:t>
            </a:r>
            <a:r>
              <a:rPr lang="zh-CN" altLang="en-US" dirty="0" smtClean="0">
                <a:solidFill>
                  <a:srgbClr val="4F4F4F"/>
                </a:solidFill>
                <a:latin typeface="&amp;quot"/>
              </a:rPr>
              <a:t>，明确</a:t>
            </a:r>
            <a:r>
              <a:rPr lang="zh-CN" altLang="en-US" dirty="0">
                <a:solidFill>
                  <a:srgbClr val="4F4F4F"/>
                </a:solidFill>
                <a:latin typeface="&amp;quot"/>
              </a:rPr>
              <a:t>了谁可以收到这笔</a:t>
            </a:r>
            <a:r>
              <a:rPr lang="zh-CN" altLang="en-US" dirty="0" smtClean="0">
                <a:solidFill>
                  <a:srgbClr val="4F4F4F"/>
                </a:solidFill>
                <a:latin typeface="&amp;quot"/>
              </a:rPr>
              <a:t>输出。</a:t>
            </a:r>
            <a:endParaRPr lang="en-US" altLang="zh-CN" dirty="0" smtClean="0">
              <a:solidFill>
                <a:srgbClr val="4F4F4F"/>
              </a:solidFill>
              <a:latin typeface="&amp;quot"/>
            </a:endParaRPr>
          </a:p>
          <a:p>
            <a:r>
              <a:rPr lang="en-US" altLang="zh-CN" dirty="0" err="1" smtClean="0">
                <a:solidFill>
                  <a:srgbClr val="4F4F4F"/>
                </a:solidFill>
                <a:latin typeface="&amp;quot"/>
              </a:rPr>
              <a:t>CTxInCTxIn</a:t>
            </a:r>
            <a:r>
              <a:rPr lang="zh-CN" altLang="en-US" dirty="0">
                <a:solidFill>
                  <a:srgbClr val="4F4F4F"/>
                </a:solidFill>
                <a:latin typeface="&amp;quot"/>
              </a:rPr>
              <a:t>就是交易输入。主要包含以下几个数据成员：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F4F4F"/>
                </a:solidFill>
                <a:latin typeface="&amp;quot"/>
              </a:rPr>
              <a:t>prevout</a:t>
            </a:r>
            <a:r>
              <a:rPr lang="zh-CN" altLang="en-US" dirty="0">
                <a:solidFill>
                  <a:srgbClr val="4F4F4F"/>
                </a:solidFill>
                <a:latin typeface="&amp;quot"/>
              </a:rPr>
              <a:t>是</a:t>
            </a:r>
            <a:r>
              <a:rPr lang="en-US" altLang="zh-CN" dirty="0" err="1">
                <a:solidFill>
                  <a:srgbClr val="4F4F4F"/>
                </a:solidFill>
                <a:latin typeface="&amp;quot"/>
              </a:rPr>
              <a:t>COutPoint</a:t>
            </a:r>
            <a:r>
              <a:rPr lang="zh-CN" altLang="en-US" dirty="0">
                <a:solidFill>
                  <a:srgbClr val="4F4F4F"/>
                </a:solidFill>
                <a:latin typeface="&amp;quot"/>
              </a:rPr>
              <a:t>类型，指向的就是相关联的上一个交易，该交易的输出就是本次交易的输入。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F4F4F"/>
                </a:solidFill>
                <a:latin typeface="&amp;quot"/>
              </a:rPr>
              <a:t>scriptSig</a:t>
            </a:r>
            <a:r>
              <a:rPr lang="zh-CN" altLang="en-US" dirty="0">
                <a:solidFill>
                  <a:srgbClr val="4F4F4F"/>
                </a:solidFill>
                <a:latin typeface="&amp;quot"/>
              </a:rPr>
              <a:t>是</a:t>
            </a:r>
            <a:r>
              <a:rPr lang="en-US" altLang="zh-CN" dirty="0" err="1">
                <a:solidFill>
                  <a:srgbClr val="4F4F4F"/>
                </a:solidFill>
                <a:latin typeface="&amp;quot"/>
              </a:rPr>
              <a:t>CScript</a:t>
            </a:r>
            <a:r>
              <a:rPr lang="zh-CN" altLang="en-US" dirty="0">
                <a:solidFill>
                  <a:srgbClr val="4F4F4F"/>
                </a:solidFill>
                <a:latin typeface="&amp;quot"/>
              </a:rPr>
              <a:t>类型，指的是解锁脚本。通俗的理解就是，如何证明这个</a:t>
            </a:r>
            <a:r>
              <a:rPr lang="en-US" altLang="zh-CN" dirty="0">
                <a:solidFill>
                  <a:srgbClr val="4F4F4F"/>
                </a:solidFill>
                <a:latin typeface="&amp;quot"/>
              </a:rPr>
              <a:t>UTXO</a:t>
            </a:r>
            <a:r>
              <a:rPr lang="zh-CN" altLang="en-US" dirty="0">
                <a:solidFill>
                  <a:srgbClr val="4F4F4F"/>
                </a:solidFill>
                <a:latin typeface="&amp;quot"/>
              </a:rPr>
              <a:t>是你的，并且能够作为本次交易的输入？要</a:t>
            </a:r>
            <a:r>
              <a:rPr lang="zh-CN" altLang="en-US" dirty="0" smtClean="0">
                <a:solidFill>
                  <a:srgbClr val="4F4F4F"/>
                </a:solidFill>
                <a:latin typeface="&amp;quot"/>
              </a:rPr>
              <a:t>靠脚本</a:t>
            </a:r>
            <a:r>
              <a:rPr lang="zh-CN" altLang="en-US" dirty="0">
                <a:solidFill>
                  <a:srgbClr val="4F4F4F"/>
                </a:solidFill>
                <a:latin typeface="&amp;quot"/>
              </a:rPr>
              <a:t>来提供证明</a:t>
            </a:r>
            <a:r>
              <a:rPr lang="zh-CN" altLang="en-US" dirty="0" smtClean="0">
                <a:solidFill>
                  <a:srgbClr val="4F4F4F"/>
                </a:solidFill>
                <a:latin typeface="&amp;quot"/>
              </a:rPr>
              <a:t>。</a:t>
            </a:r>
            <a:endParaRPr lang="en-US" altLang="zh-CN" dirty="0" smtClean="0">
              <a:solidFill>
                <a:srgbClr val="4F4F4F"/>
              </a:solidFill>
              <a:latin typeface="&amp;quo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F4F4F"/>
                </a:solidFill>
                <a:latin typeface="&amp;quot"/>
              </a:rPr>
              <a:t>scriptWitness</a:t>
            </a:r>
            <a:r>
              <a:rPr lang="zh-CN" altLang="en-US" dirty="0">
                <a:solidFill>
                  <a:srgbClr val="4F4F4F"/>
                </a:solidFill>
                <a:latin typeface="&amp;quot"/>
              </a:rPr>
              <a:t>也是</a:t>
            </a:r>
            <a:r>
              <a:rPr lang="en-US" altLang="zh-CN" dirty="0" err="1">
                <a:solidFill>
                  <a:srgbClr val="4F4F4F"/>
                </a:solidFill>
                <a:latin typeface="&amp;quot"/>
              </a:rPr>
              <a:t>CScript</a:t>
            </a:r>
            <a:r>
              <a:rPr lang="zh-CN" altLang="en-US" dirty="0">
                <a:solidFill>
                  <a:srgbClr val="4F4F4F"/>
                </a:solidFill>
                <a:latin typeface="&amp;quot"/>
              </a:rPr>
              <a:t>类型，用于隔离见证功能</a:t>
            </a:r>
            <a:endParaRPr lang="en-US" altLang="zh-CN" dirty="0">
              <a:solidFill>
                <a:srgbClr val="4F4F4F"/>
              </a:solidFill>
              <a:latin typeface="&amp;quot"/>
            </a:endParaRPr>
          </a:p>
          <a:p>
            <a:r>
              <a:rPr lang="en-US" altLang="zh-CN" dirty="0" err="1" smtClean="0">
                <a:solidFill>
                  <a:srgbClr val="4F4F4F"/>
                </a:solidFill>
                <a:latin typeface="&amp;quot"/>
              </a:rPr>
              <a:t>COutPoint</a:t>
            </a:r>
            <a:r>
              <a:rPr lang="zh-CN" altLang="en-US" dirty="0">
                <a:solidFill>
                  <a:srgbClr val="4F4F4F"/>
                </a:solidFill>
                <a:latin typeface="&amp;quot"/>
              </a:rPr>
              <a:t>就是用来定位之前这一笔交易的。它有两个数据成员：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F4F4F"/>
                </a:solidFill>
                <a:latin typeface="&amp;quot"/>
              </a:rPr>
              <a:t>hash</a:t>
            </a:r>
            <a:r>
              <a:rPr lang="zh-CN" altLang="en-US" dirty="0">
                <a:solidFill>
                  <a:srgbClr val="4F4F4F"/>
                </a:solidFill>
                <a:latin typeface="&amp;quot"/>
              </a:rPr>
              <a:t>就是之前那一笔交易的</a:t>
            </a:r>
            <a:r>
              <a:rPr lang="en-US" altLang="zh-CN" dirty="0">
                <a:solidFill>
                  <a:srgbClr val="4F4F4F"/>
                </a:solidFill>
                <a:latin typeface="&amp;quot"/>
              </a:rPr>
              <a:t>hash</a:t>
            </a:r>
            <a:r>
              <a:rPr lang="zh-CN" altLang="en-US" dirty="0">
                <a:solidFill>
                  <a:srgbClr val="4F4F4F"/>
                </a:solidFill>
                <a:latin typeface="&amp;quot"/>
              </a:rPr>
              <a:t>值，可以据此来寻找到完整的交易信息。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F4F4F"/>
                </a:solidFill>
                <a:latin typeface="&amp;quot"/>
              </a:rPr>
              <a:t>n</a:t>
            </a:r>
            <a:r>
              <a:rPr lang="zh-CN" altLang="en-US" dirty="0">
                <a:solidFill>
                  <a:srgbClr val="4F4F4F"/>
                </a:solidFill>
                <a:latin typeface="&amp;quot"/>
              </a:rPr>
              <a:t>是该笔交易输出中的序号。</a:t>
            </a:r>
            <a:endParaRPr lang="zh-CN" altLang="en-US" b="0" i="0" u="none" strike="noStrike" dirty="0">
              <a:solidFill>
                <a:srgbClr val="4F4F4F"/>
              </a:solidFill>
              <a:effectLst/>
              <a:latin typeface="&amp;quot"/>
            </a:endParaRPr>
          </a:p>
        </p:txBody>
      </p:sp>
    </p:spTree>
    <p:extLst>
      <p:ext uri="{BB962C8B-B14F-4D97-AF65-F5344CB8AC3E}">
        <p14:creationId xmlns:p14="http://schemas.microsoft.com/office/powerpoint/2010/main" val="2781396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18384" y="937436"/>
            <a:ext cx="1107356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元数据：交易中的这一部分内容包含一些相关值，例如交易的大小、输入和输出的数量、交易的哈希值和</a:t>
            </a:r>
            <a:r>
              <a:rPr lang="en-US" altLang="zh-CN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lock_time</a:t>
            </a:r>
            <a:r>
              <a:rPr lang="zh-CN" altLang="en-US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字段</a:t>
            </a:r>
            <a:r>
              <a:rPr lang="en-US" altLang="zh-CN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输入：通常，每项输入都会消费上一次的输出结果。同时，每项输出均视为未动用的交易输出（</a:t>
            </a:r>
            <a:r>
              <a:rPr lang="en-US" altLang="zh-CN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UTXO</a:t>
            </a:r>
            <a:r>
              <a:rPr lang="zh-CN" altLang="en-US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），直至输入消耗该输出</a:t>
            </a:r>
            <a:r>
              <a:rPr lang="en-US" altLang="zh-CN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输出：输出仅涉及两个字段，包含了比特币的发送指令。其中第一个字段表示</a:t>
            </a:r>
            <a:r>
              <a:rPr lang="en-US" altLang="zh-CN" dirty="0" err="1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Satoshis</a:t>
            </a:r>
            <a:r>
              <a:rPr lang="zh-CN" altLang="en-US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的数量，而第二个字段则是一个锁定脚本</a:t>
            </a:r>
            <a:r>
              <a:rPr lang="en-US" altLang="zh-CN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验证：验证过程通过交易的脚本语言执行</a:t>
            </a:r>
            <a:r>
              <a:rPr lang="en-US" altLang="zh-CN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46614" y="395432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交易的结构</a:t>
            </a:r>
            <a:endParaRPr lang="zh-CN" altLang="en-US" sz="2400" dirty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58CB36E8-CAE6-4595-B4A8-FCDB33A3263B}"/>
              </a:ext>
            </a:extLst>
          </p:cNvPr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217" y="3213307"/>
            <a:ext cx="53721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68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6064" y="1138783"/>
            <a:ext cx="3927186" cy="1298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最近</a:t>
            </a:r>
            <a:r>
              <a:rPr lang="zh-CN" altLang="en-US" dirty="0"/>
              <a:t>一年中，</a:t>
            </a:r>
            <a:r>
              <a:rPr lang="en-US" altLang="zh-CN" dirty="0"/>
              <a:t>UTXO</a:t>
            </a:r>
            <a:r>
              <a:rPr lang="zh-CN" altLang="en-US" dirty="0"/>
              <a:t>数量最多的时候是在</a:t>
            </a:r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日左右，峰值达到</a:t>
            </a:r>
            <a:r>
              <a:rPr lang="en-US" altLang="zh-CN" dirty="0"/>
              <a:t>6771</a:t>
            </a:r>
            <a:r>
              <a:rPr lang="zh-CN" altLang="en-US" dirty="0"/>
              <a:t>万</a:t>
            </a:r>
            <a:endParaRPr lang="en-US" altLang="zh-CN" dirty="0" smtClean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24414" y="364985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UTXO</a:t>
            </a:r>
            <a:r>
              <a:rPr lang="zh-CN" altLang="en-US" sz="24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数量</a:t>
            </a:r>
            <a:endParaRPr lang="zh-CN" altLang="en-US" sz="2400" dirty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58CB36E8-CAE6-4595-B4A8-FCDB33A3263B}"/>
              </a:ext>
            </a:extLst>
          </p:cNvPr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50" y="1138783"/>
            <a:ext cx="6845300" cy="385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81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03564" y="1076412"/>
            <a:ext cx="1005811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比特</a:t>
            </a:r>
            <a:r>
              <a:rPr lang="zh-CN" altLang="en-US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币中存在多种可用脚本，可以处理从源到目的地之间的值传输</a:t>
            </a:r>
            <a:r>
              <a:rPr lang="en-US" altLang="zh-CN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  <a:r>
              <a:rPr lang="zh-CN" altLang="en-US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下面讨论标准交易事务类型，该类型事务使用</a:t>
            </a:r>
            <a:r>
              <a:rPr lang="en-US" altLang="zh-CN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IsStandard()</a:t>
            </a:r>
            <a:r>
              <a:rPr lang="zh-CN" altLang="en-US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IsStandardTx()</a:t>
            </a:r>
            <a:r>
              <a:rPr lang="zh-CN" altLang="en-US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测试进行评估</a:t>
            </a:r>
            <a:r>
              <a:rPr lang="en-US" altLang="zh-CN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</a:t>
            </a:r>
            <a:r>
              <a:rPr lang="zh-CN" altLang="en-US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只有通过测试的标准事务允许在比特币网络中进行挖掘或广播</a:t>
            </a:r>
            <a:r>
              <a:rPr lang="en-US" altLang="zh-CN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0089" y="2476109"/>
            <a:ext cx="10623863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公钥哈希值支付（</a:t>
            </a:r>
            <a:r>
              <a:rPr lang="en-US" altLang="zh-CN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P2PKH</a:t>
            </a: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）：</a:t>
            </a:r>
            <a:r>
              <a:rPr lang="en-US" altLang="zh-CN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P2PKH</a:t>
            </a: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是最为常用的</a:t>
            </a:r>
            <a:r>
              <a:rPr lang="zh-CN" altLang="en-US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交易事务类型</a:t>
            </a: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，并用于向比特币地址</a:t>
            </a:r>
            <a:r>
              <a:rPr lang="zh-CN" altLang="en-US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发送事务</a:t>
            </a:r>
            <a:endParaRPr lang="en-US" altLang="zh-CN" dirty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脚本哈希值支付（</a:t>
            </a:r>
            <a:r>
              <a:rPr lang="en-US" altLang="zh-CN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P2SH</a:t>
            </a: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）：</a:t>
            </a:r>
            <a:r>
              <a:rPr lang="en-US" altLang="zh-CN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P2SH</a:t>
            </a: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用于将</a:t>
            </a:r>
            <a:r>
              <a:rPr lang="zh-CN" altLang="en-US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交易事务发送</a:t>
            </a: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至脚本哈希值，并在</a:t>
            </a:r>
            <a:r>
              <a:rPr lang="en-US" altLang="zh-CN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BIP16</a:t>
            </a: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中被标准化</a:t>
            </a:r>
            <a:endParaRPr lang="en-US" altLang="zh-CN" dirty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MultiSig</a:t>
            </a: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MultiSig</a:t>
            </a: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支付）：</a:t>
            </a:r>
            <a:r>
              <a:rPr lang="en-US" altLang="zh-CN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M(n)</a:t>
            </a: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多</a:t>
            </a:r>
            <a:r>
              <a:rPr lang="zh-CN" altLang="en-US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签名事务脚本</a:t>
            </a: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是一种复杂类型的脚本</a:t>
            </a:r>
            <a:r>
              <a:rPr lang="en-US" altLang="zh-CN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其中，所构造的脚本需要多个签名才能生效</a:t>
            </a:r>
            <a:endParaRPr lang="en-US" altLang="zh-CN" dirty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Pubkey</a:t>
            </a: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支付：该脚本较为简单，常用于</a:t>
            </a:r>
            <a:r>
              <a:rPr lang="en-US" altLang="zh-CN" dirty="0" err="1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Coinbase</a:t>
            </a:r>
            <a:r>
              <a:rPr lang="zh-CN" altLang="en-US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交易事务中</a:t>
            </a:r>
            <a:endParaRPr lang="en-US" altLang="zh-CN" dirty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Null</a:t>
            </a: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</a:t>
            </a:r>
            <a:r>
              <a:rPr lang="en-US" altLang="zh-CN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/OP_RETURN:</a:t>
            </a: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该脚本用于存储区块链中的任意数据，并收取一定的费用</a:t>
            </a:r>
            <a:endParaRPr lang="en-US" altLang="zh-CN" dirty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000" dirty="0">
              <a:solidFill>
                <a:srgbClr val="3B3B3B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24414" y="364985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交易</a:t>
            </a:r>
            <a:r>
              <a:rPr lang="zh-CN" altLang="en-US" sz="24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类型</a:t>
            </a: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58CB36E8-CAE6-4595-B4A8-FCDB33A3263B}"/>
              </a:ext>
            </a:extLst>
          </p:cNvPr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7441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03564" y="1076412"/>
            <a:ext cx="1005811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第一，利于并行</a:t>
            </a:r>
            <a:r>
              <a:rPr lang="zh-CN" altLang="en-US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。钱包</a:t>
            </a: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里可能有很多张</a:t>
            </a:r>
            <a:r>
              <a:rPr lang="en-US" altLang="zh-CN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UTXO</a:t>
            </a: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en-US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那么可以</a:t>
            </a: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用不同的</a:t>
            </a:r>
            <a:r>
              <a:rPr lang="en-US" altLang="zh-CN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UTXO</a:t>
            </a: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同时去买不同的东西，这个时候比特币网络就可以并行处理这些不同的交易，要知道比特币网络中，每个交易从发生到确认一般需要</a:t>
            </a:r>
            <a:r>
              <a:rPr lang="en-US" altLang="zh-CN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个区块，也就是一个小时，甚至有的交易还可能会失败，这对互不干扰的并行处理来说不算什么，换成串行处理的余额式钱包那就很麻烦了。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第二，可回溯。采取</a:t>
            </a:r>
            <a:r>
              <a:rPr lang="en-US" altLang="zh-CN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UTXO</a:t>
            </a: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的方式，每一次交易的输入，都来自之前某个交易的输出，并可以一直追溯到源头。换句话说，对每个比特币来说，可以从它的产生开始，一直查询到相关的每一次交易，任何人想伪造、篡改都是办不到的！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第三，避免数据膨胀。采用账户余额的方式，数据库的体积将会随着账户数量的增长而迅速增加，而且账户数据不会被删除。而采用</a:t>
            </a:r>
            <a:r>
              <a:rPr lang="en-US" altLang="zh-CN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UTXO</a:t>
            </a: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的方式，不会出现数据迅速增长的情况。</a:t>
            </a: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24414" y="364985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模型的优势</a:t>
            </a:r>
            <a:endParaRPr lang="zh-CN" altLang="en-US" sz="2400" dirty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58CB36E8-CAE6-4595-B4A8-FCDB33A3263B}"/>
              </a:ext>
            </a:extLst>
          </p:cNvPr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8916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6064" y="1138783"/>
            <a:ext cx="3927186" cy="213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UTXO</a:t>
            </a: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确实也有它不便的地方，比如要想查每个账户的余额，必须得回溯查询一大堆交易信息，对时间和资源来说都是一种浪费，因此后来的以太坊对此进行了针对性改进</a:t>
            </a:r>
            <a:r>
              <a:rPr lang="zh-CN" altLang="en-US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dirty="0" smtClean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24414" y="364985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模型的缺点</a:t>
            </a:r>
            <a:endParaRPr lang="zh-CN" altLang="en-US" sz="2400" dirty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58CB36E8-CAE6-4595-B4A8-FCDB33A3263B}"/>
              </a:ext>
            </a:extLst>
          </p:cNvPr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062583"/>
            <a:ext cx="5981700" cy="33676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64" y="3905457"/>
            <a:ext cx="53721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4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24414" y="364985"/>
            <a:ext cx="55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模型的缺点</a:t>
            </a:r>
            <a:endParaRPr lang="zh-CN" altLang="en-US" sz="2400" dirty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58CB36E8-CAE6-4595-B4A8-FCDB33A3263B}"/>
              </a:ext>
            </a:extLst>
          </p:cNvPr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3564" y="1076412"/>
            <a:ext cx="1005811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如何实现合约？</a:t>
            </a:r>
            <a:endParaRPr lang="en-US" altLang="zh-CN" sz="2400" dirty="0" smtClean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某</a:t>
            </a:r>
            <a:r>
              <a:rPr lang="zh-CN" altLang="en-US" sz="24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富翁临去世时与妻子约定，年轻的妻子在年仅</a:t>
            </a:r>
            <a:r>
              <a:rPr lang="en-US" altLang="zh-CN" sz="24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岁的孩子顺利成长到</a:t>
            </a:r>
            <a:r>
              <a:rPr lang="en-US" altLang="zh-CN" sz="24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18</a:t>
            </a:r>
            <a:r>
              <a:rPr lang="zh-CN" altLang="en-US" sz="2400" dirty="0" smtClean="0">
                <a:solidFill>
                  <a:schemeClr val="accent4">
                    <a:lumMod val="1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岁时才能得到巨额遗产</a:t>
            </a:r>
            <a:endParaRPr lang="en-US" altLang="zh-CN" sz="2400" dirty="0" smtClean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 smtClean="0">
              <a:solidFill>
                <a:schemeClr val="accent4">
                  <a:lumMod val="1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44735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69160" y="1857665"/>
            <a:ext cx="9004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5"/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9300EC7-742A-4FA3-A4B9-D2A27E509544}"/>
              </a:ext>
            </a:extLst>
          </p:cNvPr>
          <p:cNvGrpSpPr/>
          <p:nvPr/>
        </p:nvGrpSpPr>
        <p:grpSpPr>
          <a:xfrm>
            <a:off x="1187257" y="1277620"/>
            <a:ext cx="4192462" cy="5059680"/>
            <a:chOff x="1126298" y="1508760"/>
            <a:chExt cx="4009581" cy="4572000"/>
          </a:xfrm>
        </p:grpSpPr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0284095-CF7F-4C1D-8E06-5221CF3AD445}"/>
                </a:ext>
              </a:extLst>
            </p:cNvPr>
            <p:cNvSpPr/>
            <p:nvPr/>
          </p:nvSpPr>
          <p:spPr>
            <a:xfrm>
              <a:off x="1126298" y="1508760"/>
              <a:ext cx="4009581" cy="4572000"/>
            </a:xfrm>
            <a:prstGeom prst="roundRect">
              <a:avLst>
                <a:gd name="adj" fmla="val 2625"/>
              </a:avLst>
            </a:prstGeom>
            <a:solidFill>
              <a:schemeClr val="bg1"/>
            </a:solidFill>
            <a:ln w="38100"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7927034-97BA-401F-AD3D-FCB7078285AA}"/>
                </a:ext>
              </a:extLst>
            </p:cNvPr>
            <p:cNvSpPr/>
            <p:nvPr/>
          </p:nvSpPr>
          <p:spPr>
            <a:xfrm>
              <a:off x="1388418" y="1567377"/>
              <a:ext cx="3485339" cy="44547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spc="12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区块链</a:t>
              </a:r>
              <a:r>
                <a:rPr lang="en-US" altLang="zh-CN" sz="2400" spc="12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1.0</a:t>
              </a:r>
              <a:r>
                <a:rPr lang="zh-CN" altLang="en-US" sz="2400" spc="12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是可编程货币，是与转账、汇款和数字化支付相关的密码学货币应用，目标是实现货币的去中心化与支付手段。比特币是区块链</a:t>
              </a:r>
              <a:r>
                <a:rPr lang="en-US" altLang="zh-CN" sz="2400" spc="12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1.0</a:t>
              </a:r>
              <a:r>
                <a:rPr lang="zh-CN" altLang="en-US" sz="2400" spc="12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最典型的代表</a:t>
              </a:r>
              <a:r>
                <a:rPr lang="en-US" altLang="zh-CN" sz="2400" spc="12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zh-CN" altLang="en-US" sz="2400" spc="12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区块链的发展催生了大量的货币交易平台，实现了货币的部分职能，能够实现货品交易。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00B0572-99D5-4000-B787-587F17A0EC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8127" r="72598"/>
          <a:stretch/>
        </p:blipFill>
        <p:spPr>
          <a:xfrm>
            <a:off x="6812283" y="889000"/>
            <a:ext cx="3497500" cy="5604160"/>
          </a:xfrm>
          <a:custGeom>
            <a:avLst/>
            <a:gdLst>
              <a:gd name="connsiteX0" fmla="*/ 0 w 3497500"/>
              <a:gd name="connsiteY0" fmla="*/ 0 h 5604160"/>
              <a:gd name="connsiteX1" fmla="*/ 3497500 w 3497500"/>
              <a:gd name="connsiteY1" fmla="*/ 0 h 5604160"/>
              <a:gd name="connsiteX2" fmla="*/ 3497500 w 3497500"/>
              <a:gd name="connsiteY2" fmla="*/ 5604160 h 5604160"/>
              <a:gd name="connsiteX3" fmla="*/ 0 w 3497500"/>
              <a:gd name="connsiteY3" fmla="*/ 5604160 h 5604160"/>
              <a:gd name="connsiteX4" fmla="*/ 0 w 3497500"/>
              <a:gd name="connsiteY4" fmla="*/ 4403758 h 5604160"/>
              <a:gd name="connsiteX5" fmla="*/ 98128 w 3497500"/>
              <a:gd name="connsiteY5" fmla="*/ 4501886 h 5604160"/>
              <a:gd name="connsiteX6" fmla="*/ 2943271 w 3497500"/>
              <a:gd name="connsiteY6" fmla="*/ 4501886 h 5604160"/>
              <a:gd name="connsiteX7" fmla="*/ 3041399 w 3497500"/>
              <a:gd name="connsiteY7" fmla="*/ 4403758 h 5604160"/>
              <a:gd name="connsiteX8" fmla="*/ 3041399 w 3497500"/>
              <a:gd name="connsiteY8" fmla="*/ 4011256 h 5604160"/>
              <a:gd name="connsiteX9" fmla="*/ 2943271 w 3497500"/>
              <a:gd name="connsiteY9" fmla="*/ 3913128 h 5604160"/>
              <a:gd name="connsiteX10" fmla="*/ 98128 w 3497500"/>
              <a:gd name="connsiteY10" fmla="*/ 3913128 h 5604160"/>
              <a:gd name="connsiteX11" fmla="*/ 0 w 3497500"/>
              <a:gd name="connsiteY11" fmla="*/ 4011256 h 56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97500" h="5604160">
                <a:moveTo>
                  <a:pt x="0" y="0"/>
                </a:moveTo>
                <a:lnTo>
                  <a:pt x="3497500" y="0"/>
                </a:lnTo>
                <a:lnTo>
                  <a:pt x="3497500" y="5604160"/>
                </a:lnTo>
                <a:lnTo>
                  <a:pt x="0" y="5604160"/>
                </a:lnTo>
                <a:lnTo>
                  <a:pt x="0" y="4403758"/>
                </a:lnTo>
                <a:cubicBezTo>
                  <a:pt x="0" y="4457953"/>
                  <a:pt x="43933" y="4501886"/>
                  <a:pt x="98128" y="4501886"/>
                </a:cubicBezTo>
                <a:lnTo>
                  <a:pt x="2943271" y="4501886"/>
                </a:lnTo>
                <a:cubicBezTo>
                  <a:pt x="2997466" y="4501886"/>
                  <a:pt x="3041399" y="4457953"/>
                  <a:pt x="3041399" y="4403758"/>
                </a:cubicBezTo>
                <a:lnTo>
                  <a:pt x="3041399" y="4011256"/>
                </a:lnTo>
                <a:cubicBezTo>
                  <a:pt x="3041399" y="3957061"/>
                  <a:pt x="2997466" y="3913128"/>
                  <a:pt x="2943271" y="3913128"/>
                </a:cubicBezTo>
                <a:lnTo>
                  <a:pt x="98128" y="3913128"/>
                </a:lnTo>
                <a:cubicBezTo>
                  <a:pt x="43933" y="3913128"/>
                  <a:pt x="0" y="3957061"/>
                  <a:pt x="0" y="40112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962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5"/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FE60D13C-1510-4AFA-82EF-6830BA33D666}"/>
              </a:ext>
            </a:extLst>
          </p:cNvPr>
          <p:cNvSpPr txBox="1"/>
          <p:nvPr/>
        </p:nvSpPr>
        <p:spPr>
          <a:xfrm>
            <a:off x="2546159" y="364985"/>
            <a:ext cx="8904501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比特币架构</a:t>
            </a:r>
            <a:endParaRPr kumimoji="0" lang="en-US" altLang="zh-CN" sz="2400" b="0" u="none" strike="noStrike" kern="1200" cap="none" spc="12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1C76FE-4DC5-4B23-B568-B267250F9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040" y="990600"/>
            <a:ext cx="7741920" cy="570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5"/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FE60D13C-1510-4AFA-82EF-6830BA33D666}"/>
              </a:ext>
            </a:extLst>
          </p:cNvPr>
          <p:cNvSpPr txBox="1"/>
          <p:nvPr/>
        </p:nvSpPr>
        <p:spPr>
          <a:xfrm>
            <a:off x="2546159" y="364985"/>
            <a:ext cx="8904501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比特币架构</a:t>
            </a:r>
            <a:r>
              <a:rPr lang="en-US" altLang="zh-CN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</a:t>
            </a:r>
            <a:endParaRPr kumimoji="0" lang="en-US" altLang="zh-CN" sz="2400" b="0" u="none" strike="noStrike" kern="1200" cap="none" spc="12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EBC4A67-29CF-4358-9284-2DC92B129A86}"/>
              </a:ext>
            </a:extLst>
          </p:cNvPr>
          <p:cNvCxnSpPr/>
          <p:nvPr/>
        </p:nvCxnSpPr>
        <p:spPr>
          <a:xfrm>
            <a:off x="1429362" y="3493121"/>
            <a:ext cx="349786" cy="0"/>
          </a:xfrm>
          <a:prstGeom prst="line">
            <a:avLst/>
          </a:prstGeom>
          <a:ln w="28575">
            <a:solidFill>
              <a:srgbClr val="CF63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696EBC1-3E46-496F-9C46-1B09FFA94A29}"/>
              </a:ext>
            </a:extLst>
          </p:cNvPr>
          <p:cNvCxnSpPr>
            <a:cxnSpLocks/>
          </p:cNvCxnSpPr>
          <p:nvPr/>
        </p:nvCxnSpPr>
        <p:spPr>
          <a:xfrm>
            <a:off x="1779149" y="1833050"/>
            <a:ext cx="0" cy="4060372"/>
          </a:xfrm>
          <a:prstGeom prst="line">
            <a:avLst/>
          </a:prstGeom>
          <a:ln w="28575">
            <a:solidFill>
              <a:srgbClr val="CF63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D679D1F-395E-491B-8211-2459A8C9EA49}"/>
              </a:ext>
            </a:extLst>
          </p:cNvPr>
          <p:cNvCxnSpPr/>
          <p:nvPr/>
        </p:nvCxnSpPr>
        <p:spPr>
          <a:xfrm>
            <a:off x="1779149" y="1833050"/>
            <a:ext cx="391452" cy="0"/>
          </a:xfrm>
          <a:prstGeom prst="line">
            <a:avLst/>
          </a:prstGeom>
          <a:ln w="28575">
            <a:solidFill>
              <a:srgbClr val="CF63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BC9E97B-CBE1-4D9F-A415-E3B9E74F21DF}"/>
              </a:ext>
            </a:extLst>
          </p:cNvPr>
          <p:cNvCxnSpPr/>
          <p:nvPr/>
        </p:nvCxnSpPr>
        <p:spPr>
          <a:xfrm>
            <a:off x="1779149" y="3210295"/>
            <a:ext cx="391452" cy="0"/>
          </a:xfrm>
          <a:prstGeom prst="line">
            <a:avLst/>
          </a:prstGeom>
          <a:ln w="28575">
            <a:solidFill>
              <a:srgbClr val="CF63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CA34CD9-58C6-4C51-8FC2-394441B02277}"/>
              </a:ext>
            </a:extLst>
          </p:cNvPr>
          <p:cNvCxnSpPr/>
          <p:nvPr/>
        </p:nvCxnSpPr>
        <p:spPr>
          <a:xfrm>
            <a:off x="1779149" y="4445621"/>
            <a:ext cx="391452" cy="0"/>
          </a:xfrm>
          <a:prstGeom prst="line">
            <a:avLst/>
          </a:prstGeom>
          <a:ln w="28575">
            <a:solidFill>
              <a:srgbClr val="CF63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241E773-8602-43C5-B472-9E07CE94530B}"/>
              </a:ext>
            </a:extLst>
          </p:cNvPr>
          <p:cNvCxnSpPr/>
          <p:nvPr/>
        </p:nvCxnSpPr>
        <p:spPr>
          <a:xfrm>
            <a:off x="1779149" y="5897050"/>
            <a:ext cx="391452" cy="0"/>
          </a:xfrm>
          <a:prstGeom prst="line">
            <a:avLst/>
          </a:prstGeom>
          <a:ln w="28575">
            <a:solidFill>
              <a:srgbClr val="CF63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93713CD-EE75-4E5C-947D-1BBBC1BF575A}"/>
              </a:ext>
            </a:extLst>
          </p:cNvPr>
          <p:cNvSpPr/>
          <p:nvPr/>
        </p:nvSpPr>
        <p:spPr bwMode="auto">
          <a:xfrm>
            <a:off x="385431" y="2979515"/>
            <a:ext cx="1085733" cy="10272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rgbClr val="CF63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2B577EE-8A2D-4B10-BA21-B31D920D6E37}"/>
              </a:ext>
            </a:extLst>
          </p:cNvPr>
          <p:cNvSpPr/>
          <p:nvPr/>
        </p:nvSpPr>
        <p:spPr>
          <a:xfrm>
            <a:off x="317901" y="2978446"/>
            <a:ext cx="1258277" cy="941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比特币钱包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5D4904F-70EA-49A6-9AA1-446E5DA807B7}"/>
              </a:ext>
            </a:extLst>
          </p:cNvPr>
          <p:cNvGrpSpPr/>
          <p:nvPr/>
        </p:nvGrpSpPr>
        <p:grpSpPr>
          <a:xfrm>
            <a:off x="2170602" y="1457369"/>
            <a:ext cx="3955872" cy="1100157"/>
            <a:chOff x="3813473" y="1506060"/>
            <a:chExt cx="2356679" cy="110015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A165815-0B6B-4E4E-9EA6-91BE37D9C308}"/>
                </a:ext>
              </a:extLst>
            </p:cNvPr>
            <p:cNvSpPr/>
            <p:nvPr/>
          </p:nvSpPr>
          <p:spPr bwMode="auto">
            <a:xfrm>
              <a:off x="3813473" y="1506060"/>
              <a:ext cx="2356679" cy="1027212"/>
            </a:xfrm>
            <a:prstGeom prst="rect">
              <a:avLst/>
            </a:prstGeom>
            <a:noFill/>
            <a:ln w="28575">
              <a:solidFill>
                <a:srgbClr val="CF63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997CD2F-4578-4DFD-BD17-C0910B023C47}"/>
                </a:ext>
              </a:extLst>
            </p:cNvPr>
            <p:cNvSpPr/>
            <p:nvPr/>
          </p:nvSpPr>
          <p:spPr>
            <a:xfrm>
              <a:off x="3825442" y="1544836"/>
              <a:ext cx="2253924" cy="10613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spc="1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移动钱包：</a:t>
              </a:r>
              <a:r>
                <a:rPr lang="zh-CN" altLang="en-US" spc="1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运行在智能手机、移动终端的轻量级钱包，如</a:t>
              </a:r>
              <a:r>
                <a:rPr lang="zh-CN" altLang="en-US" spc="12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比特币</a:t>
              </a:r>
              <a:r>
                <a:rPr lang="en-US" altLang="zh-CN" spc="12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pc="12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钱包</a:t>
              </a:r>
              <a:endParaRPr lang="zh-CN" altLang="en-US" b="1" spc="1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9DFFACC-DB9D-4C2B-9619-0127DAA807D3}"/>
              </a:ext>
            </a:extLst>
          </p:cNvPr>
          <p:cNvGrpSpPr/>
          <p:nvPr/>
        </p:nvGrpSpPr>
        <p:grpSpPr>
          <a:xfrm>
            <a:off x="2170603" y="2743175"/>
            <a:ext cx="3955874" cy="1099465"/>
            <a:chOff x="3813474" y="1506060"/>
            <a:chExt cx="2356683" cy="1099465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1B115DC-8C10-4125-B612-809DDFFE0504}"/>
                </a:ext>
              </a:extLst>
            </p:cNvPr>
            <p:cNvSpPr/>
            <p:nvPr/>
          </p:nvSpPr>
          <p:spPr bwMode="auto">
            <a:xfrm>
              <a:off x="3813474" y="1506060"/>
              <a:ext cx="2356683" cy="1027212"/>
            </a:xfrm>
            <a:prstGeom prst="rect">
              <a:avLst/>
            </a:prstGeom>
            <a:noFill/>
            <a:ln w="28575">
              <a:solidFill>
                <a:srgbClr val="CF63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84FAB55-F8D1-4308-8EC5-21E7CBC20546}"/>
                </a:ext>
              </a:extLst>
            </p:cNvPr>
            <p:cNvSpPr/>
            <p:nvPr/>
          </p:nvSpPr>
          <p:spPr>
            <a:xfrm>
              <a:off x="3825442" y="1544144"/>
              <a:ext cx="2263006" cy="10613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spc="1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桌面钱包：</a:t>
              </a:r>
              <a:r>
                <a:rPr lang="zh-CN" altLang="en-US" spc="1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根据是否下载整条区块链分为厚钱包和薄钱包，如比特币核心钱包</a:t>
              </a:r>
              <a:r>
                <a:rPr lang="en-US" altLang="zh-CN" spc="1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Multibit</a:t>
              </a:r>
              <a:r>
                <a:rPr lang="zh-CN" altLang="en-US" spc="1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钱包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B6EF187-5811-4496-8888-4186ECBB5220}"/>
              </a:ext>
            </a:extLst>
          </p:cNvPr>
          <p:cNvGrpSpPr/>
          <p:nvPr/>
        </p:nvGrpSpPr>
        <p:grpSpPr>
          <a:xfrm>
            <a:off x="2129733" y="4028289"/>
            <a:ext cx="3996742" cy="1099465"/>
            <a:chOff x="3789127" y="1506060"/>
            <a:chExt cx="2381033" cy="109946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A59FBCC-FC7C-439B-AEB5-6146C5817294}"/>
                </a:ext>
              </a:extLst>
            </p:cNvPr>
            <p:cNvSpPr/>
            <p:nvPr/>
          </p:nvSpPr>
          <p:spPr bwMode="auto">
            <a:xfrm>
              <a:off x="3813473" y="1506060"/>
              <a:ext cx="2356687" cy="1027212"/>
            </a:xfrm>
            <a:prstGeom prst="rect">
              <a:avLst/>
            </a:prstGeom>
            <a:noFill/>
            <a:ln w="28575">
              <a:solidFill>
                <a:srgbClr val="CF63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EF5C0BB-CC5E-4847-9030-64117BC4EBDF}"/>
                </a:ext>
              </a:extLst>
            </p:cNvPr>
            <p:cNvSpPr/>
            <p:nvPr/>
          </p:nvSpPr>
          <p:spPr>
            <a:xfrm flipH="1">
              <a:off x="3789127" y="1544144"/>
              <a:ext cx="2381030" cy="10613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spc="1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互联网钱包</a:t>
              </a:r>
              <a:r>
                <a:rPr lang="en-US" altLang="zh-CN" b="1" spc="1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: </a:t>
              </a:r>
              <a:r>
                <a:rPr lang="zh-CN" altLang="en-US" spc="1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可随时随地进行管理，依托第三方平台对用户隐私保护</a:t>
              </a:r>
              <a:r>
                <a:rPr lang="en-US" altLang="zh-CN" spc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Blockchain.info,</a:t>
              </a:r>
              <a:r>
                <a:rPr lang="zh-CN" altLang="en-US" spc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pc="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CoinCorner</a:t>
              </a:r>
              <a:endPara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360DF06-477F-4B6C-9A03-1409C9F621D1}"/>
              </a:ext>
            </a:extLst>
          </p:cNvPr>
          <p:cNvGrpSpPr/>
          <p:nvPr/>
        </p:nvGrpSpPr>
        <p:grpSpPr>
          <a:xfrm>
            <a:off x="2170599" y="5313403"/>
            <a:ext cx="3955881" cy="1114705"/>
            <a:chOff x="3813473" y="1506060"/>
            <a:chExt cx="2356701" cy="1114705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9F5D527-DD51-4CBC-8731-4FBCF25C41A9}"/>
                </a:ext>
              </a:extLst>
            </p:cNvPr>
            <p:cNvSpPr/>
            <p:nvPr/>
          </p:nvSpPr>
          <p:spPr bwMode="auto">
            <a:xfrm>
              <a:off x="3813473" y="1506060"/>
              <a:ext cx="2356701" cy="1027212"/>
            </a:xfrm>
            <a:prstGeom prst="rect">
              <a:avLst/>
            </a:prstGeom>
            <a:noFill/>
            <a:ln w="28575">
              <a:solidFill>
                <a:srgbClr val="CF63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39524EF-A9CC-40E9-82CA-38FCB18C3B41}"/>
                </a:ext>
              </a:extLst>
            </p:cNvPr>
            <p:cNvSpPr/>
            <p:nvPr/>
          </p:nvSpPr>
          <p:spPr>
            <a:xfrm>
              <a:off x="3843601" y="1559384"/>
              <a:ext cx="2263020" cy="10613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spc="1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纸钱包</a:t>
              </a:r>
              <a:r>
                <a:rPr lang="en-US" altLang="zh-CN" b="1" spc="1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r>
                <a:rPr lang="zh-CN" altLang="en-US" spc="1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纸钱包用于将私钥进行冷备份，防范私钥丢失，如</a:t>
              </a:r>
              <a:r>
                <a:rPr lang="en-US" altLang="zh-CN" spc="1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Non-Secure</a:t>
              </a:r>
              <a:r>
                <a:rPr lang="zh-CN" altLang="en-US" spc="1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钱包</a:t>
              </a:r>
              <a:r>
                <a:rPr lang="en-US" altLang="zh-CN" spc="1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Secure</a:t>
              </a:r>
              <a:r>
                <a:rPr lang="zh-CN" altLang="en-US" spc="1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钱包</a:t>
              </a:r>
              <a:endParaRPr lang="zh-CN" altLang="en-US" b="1" spc="1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9D17C5A-C668-4A0C-B1EC-AA90BFE40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016" y="1000804"/>
            <a:ext cx="1158370" cy="20488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83DB7B-F53D-41E9-BDE0-670C7109D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802" y="1164986"/>
            <a:ext cx="2848794" cy="1927706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21268C01-8032-4B11-A009-EA9C4C2A7016}"/>
              </a:ext>
            </a:extLst>
          </p:cNvPr>
          <p:cNvSpPr/>
          <p:nvPr/>
        </p:nvSpPr>
        <p:spPr>
          <a:xfrm>
            <a:off x="5734661" y="3053087"/>
            <a:ext cx="2662154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120" dirty="0">
                <a:solidFill>
                  <a:srgbClr val="4EB0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比特币</a:t>
            </a:r>
            <a:endParaRPr lang="en-US" altLang="zh-CN" b="1" spc="120" dirty="0">
              <a:solidFill>
                <a:srgbClr val="4EB0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b="1" spc="120" dirty="0">
                <a:solidFill>
                  <a:srgbClr val="4EB0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b="1" spc="120" dirty="0">
                <a:solidFill>
                  <a:srgbClr val="4EB0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钱包</a:t>
            </a:r>
            <a:endParaRPr lang="zh-CN" altLang="en-US" b="1" spc="150" dirty="0">
              <a:solidFill>
                <a:srgbClr val="4EB0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904BD03-302B-42EB-AB10-210D10346C71}"/>
              </a:ext>
            </a:extLst>
          </p:cNvPr>
          <p:cNvSpPr/>
          <p:nvPr/>
        </p:nvSpPr>
        <p:spPr>
          <a:xfrm>
            <a:off x="9431561" y="3208613"/>
            <a:ext cx="2662154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120" dirty="0">
                <a:solidFill>
                  <a:srgbClr val="4EB0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比特币核心钱包</a:t>
            </a:r>
            <a:endParaRPr lang="zh-CN" altLang="en-US" b="1" spc="150" dirty="0">
              <a:solidFill>
                <a:srgbClr val="4EB0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9D606AB-2A8F-4B6D-9FF2-5F9E77272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208" y="4002269"/>
            <a:ext cx="2475514" cy="18540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411A78D-81C1-491D-BAE8-FB4B49EF1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1470" y="3958872"/>
            <a:ext cx="2610126" cy="1897469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D6BABD6C-2658-4140-A79C-F01AB1DD9B3A}"/>
              </a:ext>
            </a:extLst>
          </p:cNvPr>
          <p:cNvSpPr/>
          <p:nvPr/>
        </p:nvSpPr>
        <p:spPr>
          <a:xfrm>
            <a:off x="6096000" y="5860120"/>
            <a:ext cx="2662154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120" dirty="0">
                <a:solidFill>
                  <a:srgbClr val="4EB0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互联网钱包</a:t>
            </a:r>
            <a:endParaRPr lang="zh-CN" altLang="en-US" b="1" spc="150" dirty="0">
              <a:solidFill>
                <a:srgbClr val="4EB0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4E39EFD-F72B-4966-A3B6-0096FA8356D7}"/>
              </a:ext>
            </a:extLst>
          </p:cNvPr>
          <p:cNvSpPr/>
          <p:nvPr/>
        </p:nvSpPr>
        <p:spPr>
          <a:xfrm>
            <a:off x="9011450" y="5827009"/>
            <a:ext cx="2662154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120" dirty="0">
                <a:solidFill>
                  <a:srgbClr val="4EB0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纸钱包</a:t>
            </a:r>
            <a:endParaRPr lang="zh-CN" altLang="en-US" b="1" spc="150" dirty="0">
              <a:solidFill>
                <a:srgbClr val="4EB0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332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E06666B-8854-4C09-8CC5-49BC92E78A98}"/>
              </a:ext>
            </a:extLst>
          </p:cNvPr>
          <p:cNvSpPr/>
          <p:nvPr/>
        </p:nvSpPr>
        <p:spPr>
          <a:xfrm>
            <a:off x="6573812" y="2465001"/>
            <a:ext cx="2128982" cy="185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zh-CN" altLang="en-US" kern="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迫切需要完全国产化自主知识产权的应用软件支撑平台，作为软件信息安全和网络安全的基础保障。</a:t>
            </a:r>
            <a:endParaRPr lang="zh-CN" altLang="en-US" sz="2000" kern="0" spc="12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E2207EBB-5735-426E-9D1B-878EADB5E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1565" y="1281621"/>
            <a:ext cx="7614501" cy="1317391"/>
          </a:xfrm>
          <a:prstGeom prst="roundRect">
            <a:avLst>
              <a:gd name="adj" fmla="val 3898"/>
            </a:avLst>
          </a:prstGeom>
          <a:gradFill rotWithShape="1">
            <a:gsLst>
              <a:gs pos="0">
                <a:srgbClr val="FFFFFF">
                  <a:alpha val="48000"/>
                </a:srgbClr>
              </a:gs>
              <a:gs pos="100000">
                <a:srgbClr val="FFFFFF">
                  <a:alpha val="71001"/>
                </a:srgbClr>
              </a:gs>
            </a:gsLst>
            <a:lin ang="5400000" scaled="1"/>
          </a:gradFill>
          <a:ln w="19050" algn="ctr">
            <a:solidFill>
              <a:srgbClr val="5F5F5F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96FE74A-A49E-4575-8694-71E9AFFC0ABB}"/>
              </a:ext>
            </a:extLst>
          </p:cNvPr>
          <p:cNvGrpSpPr/>
          <p:nvPr/>
        </p:nvGrpSpPr>
        <p:grpSpPr>
          <a:xfrm>
            <a:off x="1391434" y="1294207"/>
            <a:ext cx="2240140" cy="1295298"/>
            <a:chOff x="1955934" y="1356082"/>
            <a:chExt cx="1218801" cy="1128374"/>
          </a:xfrm>
        </p:grpSpPr>
        <p:sp>
          <p:nvSpPr>
            <p:cNvPr id="13" name="Oval 11">
              <a:extLst>
                <a:ext uri="{FF2B5EF4-FFF2-40B4-BE49-F238E27FC236}">
                  <a16:creationId xmlns:a16="http://schemas.microsoft.com/office/drawing/2014/main" id="{8F932F4D-956D-4397-A9DF-B9516B712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5934" y="1356082"/>
              <a:ext cx="1218801" cy="1128374"/>
            </a:xfrm>
            <a:prstGeom prst="ellipse">
              <a:avLst/>
            </a:prstGeom>
            <a:solidFill>
              <a:srgbClr val="CF632F"/>
            </a:solidFill>
            <a:ln w="12700" algn="ctr">
              <a:noFill/>
              <a:round/>
              <a:headEnd/>
              <a:tailEnd/>
            </a:ln>
            <a:effectLst>
              <a:outerShdw dist="50800" dir="54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5DC4626C-F7FD-4175-8574-39837CF60A4A}"/>
                </a:ext>
              </a:extLst>
            </p:cNvPr>
            <p:cNvGrpSpPr/>
            <p:nvPr/>
          </p:nvGrpSpPr>
          <p:grpSpPr>
            <a:xfrm>
              <a:off x="2088021" y="1373266"/>
              <a:ext cx="954627" cy="1051516"/>
              <a:chOff x="2088021" y="1373266"/>
              <a:chExt cx="954627" cy="1051516"/>
            </a:xfrm>
          </p:grpSpPr>
          <p:sp>
            <p:nvSpPr>
              <p:cNvPr id="14" name="Oval 12">
                <a:extLst>
                  <a:ext uri="{FF2B5EF4-FFF2-40B4-BE49-F238E27FC236}">
                    <a16:creationId xmlns:a16="http://schemas.microsoft.com/office/drawing/2014/main" id="{63EF534C-03F3-4859-986D-4BDDEA36E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021" y="1373266"/>
                <a:ext cx="954627" cy="721701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45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 w="1905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5" name="Text Box 13">
                <a:extLst>
                  <a:ext uri="{FF2B5EF4-FFF2-40B4-BE49-F238E27FC236}">
                    <a16:creationId xmlns:a16="http://schemas.microsoft.com/office/drawing/2014/main" id="{BE47FBBC-7463-414F-88AD-7C6E031963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79501" y="1593785"/>
                <a:ext cx="747655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>
                    <a:alpha val="50000"/>
                  </a:schemeClr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HTTP/JSON</a:t>
                </a:r>
              </a:p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RPC API</a:t>
                </a:r>
                <a:endParaRPr kumimoji="1" lang="ko-KR" altLang="en-US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HY헤드라인M" pitchFamily="18" charset="-127"/>
                </a:endParaRPr>
              </a:p>
            </p:txBody>
          </p:sp>
        </p:grpSp>
      </p:grpSp>
      <p:sp>
        <p:nvSpPr>
          <p:cNvPr id="16" name="Text Box 14">
            <a:extLst>
              <a:ext uri="{FF2B5EF4-FFF2-40B4-BE49-F238E27FC236}">
                <a16:creationId xmlns:a16="http://schemas.microsoft.com/office/drawing/2014/main" id="{14BA8D9D-9494-4174-88F3-1D92ACC13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2187" y="1573842"/>
            <a:ext cx="6465843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spc="12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rPr>
              <a:t>比特币提供</a:t>
            </a:r>
            <a:r>
              <a:rPr kumimoji="1" lang="en-US" altLang="zh-CN" sz="2000" spc="12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rPr>
              <a:t>HTTP/JSON RPC API</a:t>
            </a:r>
            <a:r>
              <a:rPr kumimoji="1" lang="zh-CN" altLang="en-US" sz="2000" spc="12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rPr>
              <a:t>接口，供外部通过接口控制比特币节点。</a:t>
            </a:r>
            <a:endParaRPr kumimoji="1" lang="en-US" altLang="zh-CN" sz="2000" spc="12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Y헤드라인M"/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sz="2000" spc="12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Y헤드라인M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1884E12-F30C-409A-9E57-969B0E435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2324" y="2773811"/>
            <a:ext cx="7684222" cy="1383707"/>
          </a:xfrm>
          <a:prstGeom prst="roundRect">
            <a:avLst>
              <a:gd name="adj" fmla="val 3898"/>
            </a:avLst>
          </a:prstGeom>
          <a:gradFill rotWithShape="1">
            <a:gsLst>
              <a:gs pos="0">
                <a:srgbClr val="FFFFFF">
                  <a:alpha val="48000"/>
                </a:srgbClr>
              </a:gs>
              <a:gs pos="100000">
                <a:srgbClr val="FFFFFF">
                  <a:alpha val="71001"/>
                </a:srgbClr>
              </a:gs>
            </a:gsLst>
            <a:lin ang="5400000" scaled="1"/>
          </a:gradFill>
          <a:ln w="19050" algn="ctr">
            <a:solidFill>
              <a:srgbClr val="5F5F5F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595E8C4-8690-4FA6-A0C0-028C9CB324CB}"/>
              </a:ext>
            </a:extLst>
          </p:cNvPr>
          <p:cNvGrpSpPr/>
          <p:nvPr/>
        </p:nvGrpSpPr>
        <p:grpSpPr>
          <a:xfrm>
            <a:off x="1344468" y="2793778"/>
            <a:ext cx="2240140" cy="1318790"/>
            <a:chOff x="1986414" y="2924165"/>
            <a:chExt cx="1218801" cy="1128374"/>
          </a:xfrm>
        </p:grpSpPr>
        <p:sp>
          <p:nvSpPr>
            <p:cNvPr id="5" name="Oval 3">
              <a:extLst>
                <a:ext uri="{FF2B5EF4-FFF2-40B4-BE49-F238E27FC236}">
                  <a16:creationId xmlns:a16="http://schemas.microsoft.com/office/drawing/2014/main" id="{8A8426CA-C43F-44BA-92E4-9D3BFC273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414" y="2924165"/>
              <a:ext cx="1218801" cy="1128374"/>
            </a:xfrm>
            <a:prstGeom prst="ellipse">
              <a:avLst/>
            </a:prstGeom>
            <a:solidFill>
              <a:schemeClr val="accent6"/>
            </a:solidFill>
            <a:ln w="12700" algn="ctr">
              <a:noFill/>
              <a:round/>
              <a:headEnd/>
              <a:tailEnd/>
            </a:ln>
            <a:effectLst>
              <a:outerShdw dist="52363" dir="4557825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68079DFA-669C-4EDC-9C85-81CA47E9D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8501" y="2941348"/>
              <a:ext cx="954627" cy="721701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45000"/>
                  </a:schemeClr>
                </a:gs>
                <a:gs pos="100000">
                  <a:schemeClr val="bg1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 w="190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0B20E360-83BF-4FD1-8B91-D6D4F343A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0560" y="3167597"/>
              <a:ext cx="946529" cy="71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CN" altLang="en-US" sz="2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命令行工具</a:t>
              </a:r>
              <a:endParaRPr kumimoji="1"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Bitcoin-cli</a:t>
              </a:r>
              <a:endParaRPr kumimoji="1" lang="ko-KR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HY헤드라인M" pitchFamily="18" charset="-127"/>
              </a:endParaRPr>
            </a:p>
          </p:txBody>
        </p:sp>
      </p:grpSp>
      <p:sp>
        <p:nvSpPr>
          <p:cNvPr id="17" name="Text Box 15">
            <a:extLst>
              <a:ext uri="{FF2B5EF4-FFF2-40B4-BE49-F238E27FC236}">
                <a16:creationId xmlns:a16="http://schemas.microsoft.com/office/drawing/2014/main" id="{2E0720D6-0EE2-4E33-9ECB-F4FF73DE7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5813" y="2952003"/>
            <a:ext cx="638298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000" spc="12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rPr>
              <a:t>Bitcoin-cli</a:t>
            </a:r>
            <a:r>
              <a:rPr kumimoji="1" lang="zh-CN" altLang="en-US" sz="2000" spc="12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rPr>
              <a:t>提供一个命令行工具来控制比特币节点。该命令行工具通过</a:t>
            </a:r>
            <a:r>
              <a:rPr kumimoji="1" lang="en-US" altLang="zh-CN" sz="2000" spc="12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rPr>
              <a:t>JSON RPC API</a:t>
            </a:r>
            <a:r>
              <a:rPr kumimoji="1" lang="zh-CN" altLang="en-US" sz="2000" spc="12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rPr>
              <a:t>接口访问比特币后台</a:t>
            </a:r>
            <a:r>
              <a:rPr kumimoji="1" lang="en-US" altLang="zh-CN" sz="2000" spc="12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rPr>
              <a:t>bitcoind</a:t>
            </a:r>
            <a:r>
              <a:rPr kumimoji="1" lang="zh-CN" altLang="en-US" sz="2000" spc="12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rPr>
              <a:t>。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33BCEF77-B13E-4EB0-96DE-B7E95B515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564" y="5534213"/>
            <a:ext cx="7684222" cy="1248657"/>
          </a:xfrm>
          <a:prstGeom prst="roundRect">
            <a:avLst>
              <a:gd name="adj" fmla="val 3898"/>
            </a:avLst>
          </a:prstGeom>
          <a:gradFill rotWithShape="1">
            <a:gsLst>
              <a:gs pos="0">
                <a:srgbClr val="FFFFFF">
                  <a:alpha val="48000"/>
                </a:srgbClr>
              </a:gs>
              <a:gs pos="100000">
                <a:srgbClr val="FFFFFF">
                  <a:alpha val="71001"/>
                </a:srgbClr>
              </a:gs>
            </a:gsLst>
            <a:lin ang="5400000" scaled="1"/>
          </a:gradFill>
          <a:ln w="19050" algn="ctr">
            <a:solidFill>
              <a:srgbClr val="5F5F5F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4C03229-441F-48D9-A78D-8A8B4707C87C}"/>
              </a:ext>
            </a:extLst>
          </p:cNvPr>
          <p:cNvGrpSpPr/>
          <p:nvPr/>
        </p:nvGrpSpPr>
        <p:grpSpPr>
          <a:xfrm>
            <a:off x="1400608" y="5516880"/>
            <a:ext cx="2177658" cy="1230723"/>
            <a:chOff x="1955934" y="5572876"/>
            <a:chExt cx="1218801" cy="1128374"/>
          </a:xfrm>
        </p:grpSpPr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192340B6-B901-4C8B-A597-59FC26DD5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5934" y="5572876"/>
              <a:ext cx="1218801" cy="112837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algn="ctr">
              <a:noFill/>
              <a:round/>
              <a:headEnd/>
              <a:tailEnd/>
            </a:ln>
            <a:effectLst>
              <a:outerShdw dist="50800" dir="54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BEB5CF29-159B-4FDB-8914-8AC096B81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021" y="5590059"/>
              <a:ext cx="954627" cy="721701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45000"/>
                  </a:schemeClr>
                </a:gs>
                <a:gs pos="100000">
                  <a:schemeClr val="bg1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 w="190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DD724465-E5B3-4023-B826-F002EFD0C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8405" y="5862130"/>
              <a:ext cx="1136901" cy="7618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CN" altLang="en-US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图形开发工具</a:t>
              </a:r>
              <a:endParaRPr kumimoji="1"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Qt</a:t>
              </a:r>
              <a:endParaRPr kumimoji="1" lang="ko-KR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HY헤드라인M" pitchFamily="18" charset="-127"/>
              </a:endParaRPr>
            </a:p>
          </p:txBody>
        </p:sp>
      </p:grpSp>
      <p:sp>
        <p:nvSpPr>
          <p:cNvPr id="18" name="Text Box 16">
            <a:extLst>
              <a:ext uri="{FF2B5EF4-FFF2-40B4-BE49-F238E27FC236}">
                <a16:creationId xmlns:a16="http://schemas.microsoft.com/office/drawing/2014/main" id="{6351D197-31BD-4C4C-BE60-461527F58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385" y="5664528"/>
            <a:ext cx="639964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spc="12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rPr>
              <a:t>比特币核心是比特币使用最广的客户端，它是</a:t>
            </a:r>
            <a:r>
              <a:rPr kumimoji="1" lang="en-US" altLang="zh-CN" sz="2000" spc="12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rPr>
              <a:t>C++</a:t>
            </a:r>
            <a:r>
              <a:rPr kumimoji="1" lang="zh-CN" altLang="en-US" sz="2000" spc="12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rPr>
              <a:t>开源用户界面开发工具</a:t>
            </a:r>
            <a:r>
              <a:rPr kumimoji="1" lang="en-US" altLang="zh-CN" sz="2000" spc="12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rPr>
              <a:t>Qt</a:t>
            </a:r>
            <a:r>
              <a:rPr kumimoji="1" lang="zh-CN" altLang="en-US" sz="2000" spc="12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rPr>
              <a:t>所开发的桌面客户端，提供给开发者建立图形用户界面所需的功能。</a:t>
            </a: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88185422-5109-4D6B-B73B-47D5A5B1B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2324" y="4249601"/>
            <a:ext cx="7684222" cy="1248657"/>
          </a:xfrm>
          <a:prstGeom prst="roundRect">
            <a:avLst>
              <a:gd name="adj" fmla="val 3898"/>
            </a:avLst>
          </a:prstGeom>
          <a:gradFill rotWithShape="1">
            <a:gsLst>
              <a:gs pos="0">
                <a:srgbClr val="FFFFFF">
                  <a:alpha val="48000"/>
                </a:srgbClr>
              </a:gs>
              <a:gs pos="100000">
                <a:srgbClr val="FFFFFF">
                  <a:alpha val="71001"/>
                </a:srgbClr>
              </a:gs>
            </a:gsLst>
            <a:lin ang="5400000" scaled="1"/>
          </a:gradFill>
          <a:ln w="19050" algn="ctr">
            <a:solidFill>
              <a:srgbClr val="5F5F5F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FB5E32D-559C-4F7F-A95D-1984C4D9D730}"/>
              </a:ext>
            </a:extLst>
          </p:cNvPr>
          <p:cNvGrpSpPr/>
          <p:nvPr/>
        </p:nvGrpSpPr>
        <p:grpSpPr>
          <a:xfrm>
            <a:off x="1394267" y="4226661"/>
            <a:ext cx="2190343" cy="1206376"/>
            <a:chOff x="2004558" y="4260200"/>
            <a:chExt cx="1218801" cy="1128374"/>
          </a:xfrm>
        </p:grpSpPr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C06C062C-1879-4E0D-9A6A-EDA40E89E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558" y="4260200"/>
              <a:ext cx="1218801" cy="1128374"/>
            </a:xfrm>
            <a:prstGeom prst="ellipse">
              <a:avLst/>
            </a:prstGeom>
            <a:solidFill>
              <a:srgbClr val="92D050"/>
            </a:solidFill>
            <a:ln w="12700" algn="ctr">
              <a:noFill/>
              <a:round/>
              <a:headEnd/>
              <a:tailEnd/>
            </a:ln>
            <a:effectLst>
              <a:outerShdw dist="50800" dir="54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2" name="Oval 8">
              <a:extLst>
                <a:ext uri="{FF2B5EF4-FFF2-40B4-BE49-F238E27FC236}">
                  <a16:creationId xmlns:a16="http://schemas.microsoft.com/office/drawing/2014/main" id="{0A6AA4D2-E877-483D-B4D5-A38A05F49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645" y="4277383"/>
              <a:ext cx="954627" cy="721701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45000"/>
                  </a:schemeClr>
                </a:gs>
                <a:gs pos="100000">
                  <a:schemeClr val="bg1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 w="190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3" name="Text Box 9">
              <a:extLst>
                <a:ext uri="{FF2B5EF4-FFF2-40B4-BE49-F238E27FC236}">
                  <a16:creationId xmlns:a16="http://schemas.microsoft.com/office/drawing/2014/main" id="{FB429779-BB62-41C1-818F-34B16CEA2A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319" y="4549454"/>
              <a:ext cx="1130317" cy="777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CN" altLang="en-US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比特币浏览器</a:t>
              </a:r>
              <a:endParaRPr kumimoji="1"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bx</a:t>
              </a:r>
              <a:endParaRPr kumimoji="1" lang="ko-KR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HY헤드라인M" pitchFamily="18" charset="-127"/>
              </a:endParaRPr>
            </a:p>
          </p:txBody>
        </p:sp>
      </p:grpSp>
      <p:sp>
        <p:nvSpPr>
          <p:cNvPr id="24" name="Text Box 16">
            <a:extLst>
              <a:ext uri="{FF2B5EF4-FFF2-40B4-BE49-F238E27FC236}">
                <a16:creationId xmlns:a16="http://schemas.microsoft.com/office/drawing/2014/main" id="{41948AE2-D655-4FD6-8556-788D9C4EF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9218" y="4435201"/>
            <a:ext cx="636957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spc="12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rPr>
              <a:t>比特币提供一个跨平台的</a:t>
            </a:r>
            <a:r>
              <a:rPr kumimoji="1" lang="en-US" altLang="zh-CN" sz="2000" spc="12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rPr>
              <a:t>C++ </a:t>
            </a:r>
            <a:r>
              <a:rPr kumimoji="1" lang="en-US" altLang="zh-CN" sz="2000" spc="12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rPr>
              <a:t>libbitcoin</a:t>
            </a:r>
            <a:r>
              <a:rPr kumimoji="1" lang="zh-CN" altLang="en-US" sz="2000" spc="12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rPr>
              <a:t>库，该库支持比特币全节点服务端和浏览器（</a:t>
            </a:r>
            <a:r>
              <a:rPr kumimoji="1" lang="en-US" altLang="zh-CN" sz="2000" spc="12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rPr>
              <a:t>BitCoin</a:t>
            </a:r>
            <a:r>
              <a:rPr kumimoji="1" lang="en-US" altLang="zh-CN" sz="2000" spc="12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rPr>
              <a:t> Explorer(bx)</a:t>
            </a:r>
            <a:r>
              <a:rPr kumimoji="1" lang="zh-CN" altLang="en-US" sz="2000" spc="12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Y헤드라인M"/>
              </a:rPr>
              <a:t>）作为客户端命令行。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58CB36E8-CAE6-4595-B4A8-FCDB33A3263B}"/>
              </a:ext>
            </a:extLst>
          </p:cNvPr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C01EE1-D61E-4592-9524-0187BFAD30D5}"/>
              </a:ext>
            </a:extLst>
          </p:cNvPr>
          <p:cNvSpPr txBox="1"/>
          <p:nvPr/>
        </p:nvSpPr>
        <p:spPr>
          <a:xfrm>
            <a:off x="2546159" y="364985"/>
            <a:ext cx="8904501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比特币架构</a:t>
            </a:r>
            <a:r>
              <a:rPr lang="en-US" altLang="zh-CN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</a:t>
            </a:r>
            <a:endParaRPr kumimoji="0" lang="en-US" altLang="zh-CN" sz="2400" b="0" u="none" strike="noStrike" kern="1200" cap="none" spc="12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953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5"/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FE60D13C-1510-4AFA-82EF-6830BA33D666}"/>
              </a:ext>
            </a:extLst>
          </p:cNvPr>
          <p:cNvSpPr txBox="1"/>
          <p:nvPr/>
        </p:nvSpPr>
        <p:spPr>
          <a:xfrm>
            <a:off x="2546159" y="364985"/>
            <a:ext cx="8904501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比特币架构</a:t>
            </a:r>
            <a:r>
              <a:rPr lang="en-US" altLang="zh-CN" sz="2400" spc="12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2400" spc="12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密码</a:t>
            </a:r>
            <a:endParaRPr kumimoji="0" lang="en-US" altLang="zh-CN" sz="2400" b="0" u="none" strike="noStrike" kern="1200" cap="none" spc="12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96B083D-9DA9-46A7-B548-7E7149CB0228}"/>
              </a:ext>
            </a:extLst>
          </p:cNvPr>
          <p:cNvGrpSpPr/>
          <p:nvPr/>
        </p:nvGrpSpPr>
        <p:grpSpPr>
          <a:xfrm>
            <a:off x="437927" y="1821441"/>
            <a:ext cx="1744662" cy="1511300"/>
            <a:chOff x="2007394" y="1320165"/>
            <a:chExt cx="1744662" cy="1511300"/>
          </a:xfrm>
        </p:grpSpPr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9E0BF788-4291-4006-B7AF-4CFABE6B8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7394" y="1320165"/>
              <a:ext cx="1744662" cy="1511300"/>
            </a:xfrm>
            <a:prstGeom prst="hexagon">
              <a:avLst>
                <a:gd name="adj" fmla="val 28860"/>
                <a:gd name="vf" fmla="val 115470"/>
              </a:avLst>
            </a:prstGeom>
            <a:gradFill rotWithShape="1">
              <a:gsLst>
                <a:gs pos="0">
                  <a:srgbClr val="547DD8"/>
                </a:gs>
                <a:gs pos="100000">
                  <a:srgbClr val="547DD8">
                    <a:gamma/>
                    <a:shade val="46275"/>
                    <a:invGamma/>
                  </a:srgbClr>
                </a:gs>
              </a:gsLst>
              <a:path path="rect">
                <a:fillToRect r="100000" b="100000"/>
              </a:path>
            </a:gradFill>
            <a:ln w="9525" algn="ctr">
              <a:noFill/>
              <a:miter lim="800000"/>
              <a:headEnd/>
              <a:tailEnd/>
            </a:ln>
            <a:effectLst/>
            <a:scene3d>
              <a:camera prst="legacyObliqueTopLeft"/>
              <a:lightRig rig="legacyFlat3" dir="b"/>
            </a:scene3d>
            <a:sp3d extrusionH="23800" prstMaterial="legacyMatte">
              <a:bevelT w="13500" h="13500" prst="angle"/>
              <a:bevelB w="13500" h="13500" prst="angle"/>
              <a:extrusionClr>
                <a:srgbClr val="547DD8"/>
              </a:extrusionClr>
            </a:sp3d>
          </p:spPr>
          <p:txBody>
            <a:bodyPr wrap="none" anchor="ctr">
              <a:flatTx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14" name="AutoShape 40">
              <a:extLst>
                <a:ext uri="{FF2B5EF4-FFF2-40B4-BE49-F238E27FC236}">
                  <a16:creationId xmlns:a16="http://schemas.microsoft.com/office/drawing/2014/main" id="{C72ACD12-0924-4185-8493-F1B830E23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0431" y="1453534"/>
              <a:ext cx="1409700" cy="1217613"/>
            </a:xfrm>
            <a:prstGeom prst="hexagon">
              <a:avLst>
                <a:gd name="adj" fmla="val 28944"/>
                <a:gd name="vf" fmla="val 11547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18900000" scaled="1"/>
            </a:gradFill>
            <a:ln w="19050">
              <a:solidFill>
                <a:srgbClr val="6699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800" b="1">
                <a:solidFill>
                  <a:srgbClr val="000066"/>
                </a:solidFill>
                <a:latin typeface="+mj-ea"/>
                <a:ea typeface="+mj-ea"/>
                <a:cs typeface="HY헤드라인M"/>
              </a:endParaRPr>
            </a:p>
          </p:txBody>
        </p:sp>
        <p:sp>
          <p:nvSpPr>
            <p:cNvPr id="34" name="Text Box 38">
              <a:extLst>
                <a:ext uri="{FF2B5EF4-FFF2-40B4-BE49-F238E27FC236}">
                  <a16:creationId xmlns:a16="http://schemas.microsoft.com/office/drawing/2014/main" id="{297543F4-79A8-420F-85C5-560763C151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5035" y="1818138"/>
              <a:ext cx="1211192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547DD8">
                  <a:gamma/>
                  <a:shade val="60000"/>
                  <a:invGamma/>
                </a:srgbClr>
              </a:prst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ea"/>
                  <a:ea typeface="+mj-ea"/>
                </a:rPr>
                <a:t>密码模块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24BC207-E4CA-4402-AE26-F09BCB3200CC}"/>
              </a:ext>
            </a:extLst>
          </p:cNvPr>
          <p:cNvGrpSpPr/>
          <p:nvPr/>
        </p:nvGrpSpPr>
        <p:grpSpPr>
          <a:xfrm>
            <a:off x="482600" y="4518921"/>
            <a:ext cx="1744663" cy="1511300"/>
            <a:chOff x="4028281" y="1390650"/>
            <a:chExt cx="1744663" cy="1511300"/>
          </a:xfrm>
        </p:grpSpPr>
        <p:sp>
          <p:nvSpPr>
            <p:cNvPr id="15" name="AutoShape 46">
              <a:extLst>
                <a:ext uri="{FF2B5EF4-FFF2-40B4-BE49-F238E27FC236}">
                  <a16:creationId xmlns:a16="http://schemas.microsoft.com/office/drawing/2014/main" id="{A123AA28-D310-4544-BCC7-44D1D0F30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281" y="1390650"/>
              <a:ext cx="1744663" cy="1511300"/>
            </a:xfrm>
            <a:prstGeom prst="hexagon">
              <a:avLst>
                <a:gd name="adj" fmla="val 28860"/>
                <a:gd name="vf" fmla="val 115470"/>
              </a:avLst>
            </a:prstGeom>
            <a:gradFill rotWithShape="1">
              <a:gsLst>
                <a:gs pos="0">
                  <a:srgbClr val="42D0B5"/>
                </a:gs>
                <a:gs pos="100000">
                  <a:srgbClr val="42D0B5">
                    <a:gamma/>
                    <a:shade val="46275"/>
                    <a:invGamma/>
                  </a:srgbClr>
                </a:gs>
              </a:gsLst>
              <a:path path="rect">
                <a:fillToRect r="100000" b="100000"/>
              </a:path>
            </a:gradFill>
            <a:ln w="9525" algn="ctr">
              <a:noFill/>
              <a:miter lim="800000"/>
              <a:headEnd/>
              <a:tailEnd/>
            </a:ln>
            <a:effectLst/>
            <a:scene3d>
              <a:camera prst="legacyObliqueTopLeft"/>
              <a:lightRig rig="legacyFlat3" dir="b"/>
            </a:scene3d>
            <a:sp3d extrusionH="23800" prstMaterial="legacyMatte">
              <a:bevelT w="13500" h="13500" prst="angle"/>
              <a:bevelB w="13500" h="13500" prst="angle"/>
              <a:extrusionClr>
                <a:srgbClr val="42D0B5"/>
              </a:extrusionClr>
            </a:sp3d>
          </p:spPr>
          <p:txBody>
            <a:bodyPr wrap="none" anchor="ctr">
              <a:flatTx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16" name="AutoShape 47">
              <a:extLst>
                <a:ext uri="{FF2B5EF4-FFF2-40B4-BE49-F238E27FC236}">
                  <a16:creationId xmlns:a16="http://schemas.microsoft.com/office/drawing/2014/main" id="{4D145FF0-8221-4488-B04B-6F49E4E84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1320" y="1524018"/>
              <a:ext cx="1409700" cy="1217613"/>
            </a:xfrm>
            <a:prstGeom prst="hexagon">
              <a:avLst>
                <a:gd name="adj" fmla="val 28944"/>
                <a:gd name="vf" fmla="val 11547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18900000" scaled="1"/>
            </a:gradFill>
            <a:ln w="19050">
              <a:solidFill>
                <a:srgbClr val="6699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800" b="1">
                <a:solidFill>
                  <a:srgbClr val="000066"/>
                </a:solidFill>
                <a:latin typeface="+mj-ea"/>
                <a:ea typeface="+mj-ea"/>
                <a:cs typeface="HY헤드라인M"/>
              </a:endParaRPr>
            </a:p>
          </p:txBody>
        </p:sp>
        <p:sp>
          <p:nvSpPr>
            <p:cNvPr id="35" name="Text Box 39">
              <a:extLst>
                <a:ext uri="{FF2B5EF4-FFF2-40B4-BE49-F238E27FC236}">
                  <a16:creationId xmlns:a16="http://schemas.microsoft.com/office/drawing/2014/main" id="{ECD20C9E-83B2-4013-B08D-E52231F611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6090" y="1896775"/>
              <a:ext cx="1216026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547DD8">
                  <a:gamma/>
                  <a:shade val="60000"/>
                  <a:invGamma/>
                </a:srgbClr>
              </a:prst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ea"/>
                  <a:ea typeface="+mj-ea"/>
                </a:rPr>
                <a:t>签名模块</a:t>
              </a: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C6B95962-344E-47BA-AC1B-62CEED198F7A}"/>
              </a:ext>
            </a:extLst>
          </p:cNvPr>
          <p:cNvSpPr/>
          <p:nvPr/>
        </p:nvSpPr>
        <p:spPr>
          <a:xfrm>
            <a:off x="2431185" y="2853903"/>
            <a:ext cx="1038584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私钥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79257F3-6CC0-4BA9-AE60-380CE53E8E16}"/>
              </a:ext>
            </a:extLst>
          </p:cNvPr>
          <p:cNvSpPr/>
          <p:nvPr/>
        </p:nvSpPr>
        <p:spPr>
          <a:xfrm>
            <a:off x="4279405" y="2853903"/>
            <a:ext cx="1038584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公钥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86FFB81-8CA6-47E7-818C-9EDFE3267942}"/>
              </a:ext>
            </a:extLst>
          </p:cNvPr>
          <p:cNvSpPr/>
          <p:nvPr/>
        </p:nvSpPr>
        <p:spPr>
          <a:xfrm>
            <a:off x="9775906" y="2853903"/>
            <a:ext cx="1038584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48D72969-CA2F-4CD0-B500-5B0A03B281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6200000" flipV="1">
            <a:off x="4142676" y="2126622"/>
            <a:ext cx="1026760" cy="570422"/>
          </a:xfrm>
          <a:prstGeom prst="rect">
            <a:avLst/>
          </a:prstGeom>
        </p:spPr>
      </p:pic>
      <p:pic>
        <p:nvPicPr>
          <p:cNvPr id="25" name="图形 24">
            <a:extLst>
              <a:ext uri="{FF2B5EF4-FFF2-40B4-BE49-F238E27FC236}">
                <a16:creationId xmlns:a16="http://schemas.microsoft.com/office/drawing/2014/main" id="{0119F59A-B51E-4AD2-89F5-6553A8168E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365566" y="1932677"/>
            <a:ext cx="921226" cy="921226"/>
          </a:xfrm>
          <a:prstGeom prst="rect">
            <a:avLst/>
          </a:prstGeom>
        </p:spPr>
      </p:pic>
      <p:sp>
        <p:nvSpPr>
          <p:cNvPr id="26" name="箭头: 右 25">
            <a:extLst>
              <a:ext uri="{FF2B5EF4-FFF2-40B4-BE49-F238E27FC236}">
                <a16:creationId xmlns:a16="http://schemas.microsoft.com/office/drawing/2014/main" id="{8D25E851-0ED0-410F-A89B-36FB155804CC}"/>
              </a:ext>
            </a:extLst>
          </p:cNvPr>
          <p:cNvSpPr/>
          <p:nvPr/>
        </p:nvSpPr>
        <p:spPr bwMode="auto">
          <a:xfrm>
            <a:off x="3254375" y="2154317"/>
            <a:ext cx="978408" cy="36091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形 28">
            <a:extLst>
              <a:ext uri="{FF2B5EF4-FFF2-40B4-BE49-F238E27FC236}">
                <a16:creationId xmlns:a16="http://schemas.microsoft.com/office/drawing/2014/main" id="{B73820A6-019E-4F01-B9C5-021EEE31F7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38309" y="1902889"/>
            <a:ext cx="954800" cy="954800"/>
          </a:xfrm>
          <a:prstGeom prst="rect">
            <a:avLst/>
          </a:prstGeom>
        </p:spPr>
      </p:pic>
      <p:sp>
        <p:nvSpPr>
          <p:cNvPr id="45" name="箭头: 右 44">
            <a:extLst>
              <a:ext uri="{FF2B5EF4-FFF2-40B4-BE49-F238E27FC236}">
                <a16:creationId xmlns:a16="http://schemas.microsoft.com/office/drawing/2014/main" id="{9CF39F5E-DFF2-481D-BDFF-F2726D090641}"/>
              </a:ext>
            </a:extLst>
          </p:cNvPr>
          <p:cNvSpPr/>
          <p:nvPr/>
        </p:nvSpPr>
        <p:spPr bwMode="auto">
          <a:xfrm>
            <a:off x="5075372" y="2154317"/>
            <a:ext cx="4428832" cy="360916"/>
          </a:xfrm>
          <a:prstGeom prst="rightArrow">
            <a:avLst/>
          </a:prstGeom>
          <a:solidFill>
            <a:srgbClr val="558ED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6B3900F5-0CC4-466B-8A66-C5EB1F6B5228}"/>
              </a:ext>
            </a:extLst>
          </p:cNvPr>
          <p:cNvGrpSpPr/>
          <p:nvPr/>
        </p:nvGrpSpPr>
        <p:grpSpPr>
          <a:xfrm>
            <a:off x="3162935" y="2560405"/>
            <a:ext cx="978408" cy="419064"/>
            <a:chOff x="3162935" y="2527621"/>
            <a:chExt cx="978408" cy="484632"/>
          </a:xfrm>
          <a:solidFill>
            <a:srgbClr val="558ED5"/>
          </a:solidFill>
        </p:grpSpPr>
        <p:sp>
          <p:nvSpPr>
            <p:cNvPr id="48" name="箭头: 右 47">
              <a:extLst>
                <a:ext uri="{FF2B5EF4-FFF2-40B4-BE49-F238E27FC236}">
                  <a16:creationId xmlns:a16="http://schemas.microsoft.com/office/drawing/2014/main" id="{2DF36F4C-1EAA-405C-8BB1-82947AC1AFFD}"/>
                </a:ext>
              </a:extLst>
            </p:cNvPr>
            <p:cNvSpPr/>
            <p:nvPr/>
          </p:nvSpPr>
          <p:spPr bwMode="auto">
            <a:xfrm flipH="1">
              <a:off x="3162935" y="2527621"/>
              <a:ext cx="978408" cy="484632"/>
            </a:xfrm>
            <a:prstGeom prst="rightArrow">
              <a:avLst/>
            </a:prstGeom>
            <a:grpFill/>
            <a:ln>
              <a:noFill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流程图: 汇总连接 49">
              <a:extLst>
                <a:ext uri="{FF2B5EF4-FFF2-40B4-BE49-F238E27FC236}">
                  <a16:creationId xmlns:a16="http://schemas.microsoft.com/office/drawing/2014/main" id="{568F0736-3BB8-4E57-8394-4B46358F2685}"/>
                </a:ext>
              </a:extLst>
            </p:cNvPr>
            <p:cNvSpPr/>
            <p:nvPr/>
          </p:nvSpPr>
          <p:spPr bwMode="auto">
            <a:xfrm>
              <a:off x="3555120" y="2527621"/>
              <a:ext cx="451848" cy="451848"/>
            </a:xfrm>
            <a:prstGeom prst="flowChartSummingJunction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箭头: 右 52">
            <a:extLst>
              <a:ext uri="{FF2B5EF4-FFF2-40B4-BE49-F238E27FC236}">
                <a16:creationId xmlns:a16="http://schemas.microsoft.com/office/drawing/2014/main" id="{B0761EA6-67B5-42DC-A308-173393EF9801}"/>
              </a:ext>
            </a:extLst>
          </p:cNvPr>
          <p:cNvSpPr/>
          <p:nvPr/>
        </p:nvSpPr>
        <p:spPr bwMode="auto">
          <a:xfrm flipH="1">
            <a:off x="5047145" y="2561027"/>
            <a:ext cx="4428832" cy="352252"/>
          </a:xfrm>
          <a:prstGeom prst="rightArrow">
            <a:avLst/>
          </a:prstGeom>
          <a:solidFill>
            <a:srgbClr val="558ED5"/>
          </a:solidFill>
          <a:ln>
            <a:noFill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EB60E77-1B2C-487A-98C6-9B902954FC75}"/>
              </a:ext>
            </a:extLst>
          </p:cNvPr>
          <p:cNvSpPr/>
          <p:nvPr/>
        </p:nvSpPr>
        <p:spPr>
          <a:xfrm>
            <a:off x="3117319" y="1728275"/>
            <a:ext cx="1125395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ECDSA</a:t>
            </a:r>
            <a:endParaRPr lang="zh-CN" altLang="en-US" sz="2000" spc="12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C4CD1EE-F7B7-432F-B19F-0FC7B9901CA9}"/>
              </a:ext>
            </a:extLst>
          </p:cNvPr>
          <p:cNvSpPr/>
          <p:nvPr/>
        </p:nvSpPr>
        <p:spPr>
          <a:xfrm>
            <a:off x="4758694" y="1728275"/>
            <a:ext cx="5355268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SHA256</a:t>
            </a:r>
            <a:r>
              <a:rPr lang="zh-CN" altLang="en-US" sz="20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RIPEMD160</a:t>
            </a:r>
            <a:r>
              <a:rPr lang="zh-CN" altLang="en-US" sz="20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Base58Check</a:t>
            </a:r>
            <a:endParaRPr lang="zh-CN" altLang="en-US" sz="2000" spc="12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流程图: 汇总连接 63">
            <a:extLst>
              <a:ext uri="{FF2B5EF4-FFF2-40B4-BE49-F238E27FC236}">
                <a16:creationId xmlns:a16="http://schemas.microsoft.com/office/drawing/2014/main" id="{326FC78D-D553-40C8-A0B9-E870CE231539}"/>
              </a:ext>
            </a:extLst>
          </p:cNvPr>
          <p:cNvSpPr/>
          <p:nvPr/>
        </p:nvSpPr>
        <p:spPr bwMode="auto">
          <a:xfrm>
            <a:off x="7039844" y="2527621"/>
            <a:ext cx="451848" cy="451848"/>
          </a:xfrm>
          <a:prstGeom prst="flowChartSummingJunction">
            <a:avLst/>
          </a:prstGeom>
          <a:noFill/>
          <a:ln w="1905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6" name="图形 65">
            <a:extLst>
              <a:ext uri="{FF2B5EF4-FFF2-40B4-BE49-F238E27FC236}">
                <a16:creationId xmlns:a16="http://schemas.microsoft.com/office/drawing/2014/main" id="{A2F14226-17CA-45C6-81E7-6334E861EE6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773498" y="4528226"/>
            <a:ext cx="1323758" cy="1323758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5AB0CA46-9E9F-4B5D-823E-F3CD4030FEAC}"/>
              </a:ext>
            </a:extLst>
          </p:cNvPr>
          <p:cNvSpPr/>
          <p:nvPr/>
        </p:nvSpPr>
        <p:spPr>
          <a:xfrm>
            <a:off x="2773498" y="5704897"/>
            <a:ext cx="1665076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交易数据等</a:t>
            </a:r>
          </a:p>
        </p:txBody>
      </p:sp>
      <p:sp>
        <p:nvSpPr>
          <p:cNvPr id="68" name="箭头: 右 67">
            <a:extLst>
              <a:ext uri="{FF2B5EF4-FFF2-40B4-BE49-F238E27FC236}">
                <a16:creationId xmlns:a16="http://schemas.microsoft.com/office/drawing/2014/main" id="{E3A0626D-558C-415A-B196-7840DD207B6B}"/>
              </a:ext>
            </a:extLst>
          </p:cNvPr>
          <p:cNvSpPr/>
          <p:nvPr/>
        </p:nvSpPr>
        <p:spPr bwMode="auto">
          <a:xfrm>
            <a:off x="4374332" y="4884077"/>
            <a:ext cx="4428832" cy="296356"/>
          </a:xfrm>
          <a:prstGeom prst="rightArrow">
            <a:avLst/>
          </a:prstGeom>
          <a:solidFill>
            <a:srgbClr val="00AAA6"/>
          </a:solidFill>
          <a:ln>
            <a:noFill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箭头: 右 68">
            <a:extLst>
              <a:ext uri="{FF2B5EF4-FFF2-40B4-BE49-F238E27FC236}">
                <a16:creationId xmlns:a16="http://schemas.microsoft.com/office/drawing/2014/main" id="{33A2F35E-64B6-458D-9DAE-1ACCB9EF35EA}"/>
              </a:ext>
            </a:extLst>
          </p:cNvPr>
          <p:cNvSpPr/>
          <p:nvPr/>
        </p:nvSpPr>
        <p:spPr bwMode="auto">
          <a:xfrm flipH="1">
            <a:off x="4346105" y="5278945"/>
            <a:ext cx="4428832" cy="311376"/>
          </a:xfrm>
          <a:prstGeom prst="rightArrow">
            <a:avLst/>
          </a:prstGeom>
          <a:solidFill>
            <a:srgbClr val="00AAA6"/>
          </a:solidFill>
          <a:ln>
            <a:noFill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流程图: 汇总连接 69">
            <a:extLst>
              <a:ext uri="{FF2B5EF4-FFF2-40B4-BE49-F238E27FC236}">
                <a16:creationId xmlns:a16="http://schemas.microsoft.com/office/drawing/2014/main" id="{46E9EBF7-7861-4218-8E6E-B84224CC56ED}"/>
              </a:ext>
            </a:extLst>
          </p:cNvPr>
          <p:cNvSpPr/>
          <p:nvPr/>
        </p:nvSpPr>
        <p:spPr bwMode="auto">
          <a:xfrm>
            <a:off x="6338804" y="5225101"/>
            <a:ext cx="451848" cy="451848"/>
          </a:xfrm>
          <a:prstGeom prst="flowChartSummingJunction">
            <a:avLst/>
          </a:prstGeom>
          <a:noFill/>
          <a:ln w="1905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18FAA585-1B6E-4C20-BE71-F16D846CB630}"/>
              </a:ext>
            </a:extLst>
          </p:cNvPr>
          <p:cNvSpPr/>
          <p:nvPr/>
        </p:nvSpPr>
        <p:spPr>
          <a:xfrm>
            <a:off x="6057765" y="4465492"/>
            <a:ext cx="1125395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ECDSA</a:t>
            </a:r>
            <a:endParaRPr lang="zh-CN" altLang="en-US" sz="2000" spc="12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0737D0A-DDAB-4033-8568-D38380617B1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9034520" y="4550489"/>
            <a:ext cx="1239150" cy="1239150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C723FA49-477D-4BC9-97FA-CBE15B72DB9D}"/>
              </a:ext>
            </a:extLst>
          </p:cNvPr>
          <p:cNvSpPr/>
          <p:nvPr/>
        </p:nvSpPr>
        <p:spPr>
          <a:xfrm>
            <a:off x="9321591" y="5731509"/>
            <a:ext cx="908629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签名</a:t>
            </a:r>
          </a:p>
        </p:txBody>
      </p:sp>
    </p:spTree>
    <p:extLst>
      <p:ext uri="{BB962C8B-B14F-4D97-AF65-F5344CB8AC3E}">
        <p14:creationId xmlns:p14="http://schemas.microsoft.com/office/powerpoint/2010/main" val="340641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5"/>
          <p:cNvSpPr txBox="1"/>
          <p:nvPr/>
        </p:nvSpPr>
        <p:spPr>
          <a:xfrm>
            <a:off x="673100" y="364985"/>
            <a:ext cx="1513215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3580"/>
              </a:lnSpc>
            </a:pPr>
            <a:r>
              <a:rPr lang="zh-CN" altLang="en-US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区块链</a:t>
            </a:r>
            <a:r>
              <a:rPr lang="en-US" altLang="zh-CN" sz="2400" b="1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endParaRPr lang="zh-CN" altLang="en-US" sz="2400" b="1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FE60D13C-1510-4AFA-82EF-6830BA33D666}"/>
              </a:ext>
            </a:extLst>
          </p:cNvPr>
          <p:cNvSpPr txBox="1"/>
          <p:nvPr/>
        </p:nvSpPr>
        <p:spPr>
          <a:xfrm>
            <a:off x="2546159" y="364985"/>
            <a:ext cx="8904501" cy="419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比特币架构</a:t>
            </a:r>
            <a:r>
              <a:rPr lang="en-US" altLang="zh-CN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24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节点后台</a:t>
            </a:r>
            <a:endParaRPr kumimoji="0" lang="en-US" altLang="zh-CN" sz="2400" b="0" u="none" strike="noStrike" kern="1200" cap="none" spc="12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0F186B8F-0454-4D65-A600-4974485C6658}"/>
              </a:ext>
            </a:extLst>
          </p:cNvPr>
          <p:cNvSpPr/>
          <p:nvPr/>
        </p:nvSpPr>
        <p:spPr>
          <a:xfrm>
            <a:off x="6294290" y="2911720"/>
            <a:ext cx="2393104" cy="2393104"/>
          </a:xfrm>
          <a:custGeom>
            <a:avLst/>
            <a:gdLst>
              <a:gd name="connsiteX0" fmla="*/ 1698635 w 2393104"/>
              <a:gd name="connsiteY0" fmla="*/ 381553 h 2393104"/>
              <a:gd name="connsiteX1" fmla="*/ 1884781 w 2393104"/>
              <a:gd name="connsiteY1" fmla="*/ 225350 h 2393104"/>
              <a:gd name="connsiteX2" fmla="*/ 2033490 w 2393104"/>
              <a:gd name="connsiteY2" fmla="*/ 350131 h 2393104"/>
              <a:gd name="connsiteX3" fmla="*/ 1911984 w 2393104"/>
              <a:gd name="connsiteY3" fmla="*/ 560573 h 2393104"/>
              <a:gd name="connsiteX4" fmla="*/ 2105042 w 2393104"/>
              <a:gd name="connsiteY4" fmla="*/ 894959 h 2393104"/>
              <a:gd name="connsiteX5" fmla="*/ 2348043 w 2393104"/>
              <a:gd name="connsiteY5" fmla="*/ 894953 h 2393104"/>
              <a:gd name="connsiteX6" fmla="*/ 2381752 w 2393104"/>
              <a:gd name="connsiteY6" fmla="*/ 1086129 h 2393104"/>
              <a:gd name="connsiteX7" fmla="*/ 2153404 w 2393104"/>
              <a:gd name="connsiteY7" fmla="*/ 1169235 h 2393104"/>
              <a:gd name="connsiteX8" fmla="*/ 2086356 w 2393104"/>
              <a:gd name="connsiteY8" fmla="*/ 1549485 h 2393104"/>
              <a:gd name="connsiteX9" fmla="*/ 2272509 w 2393104"/>
              <a:gd name="connsiteY9" fmla="*/ 1705678 h 2393104"/>
              <a:gd name="connsiteX10" fmla="*/ 2175446 w 2393104"/>
              <a:gd name="connsiteY10" fmla="*/ 1873795 h 2393104"/>
              <a:gd name="connsiteX11" fmla="*/ 1947102 w 2393104"/>
              <a:gd name="connsiteY11" fmla="*/ 1790678 h 2393104"/>
              <a:gd name="connsiteX12" fmla="*/ 1651320 w 2393104"/>
              <a:gd name="connsiteY12" fmla="*/ 2038869 h 2393104"/>
              <a:gd name="connsiteX13" fmla="*/ 1693523 w 2393104"/>
              <a:gd name="connsiteY13" fmla="*/ 2278177 h 2393104"/>
              <a:gd name="connsiteX14" fmla="*/ 1511105 w 2393104"/>
              <a:gd name="connsiteY14" fmla="*/ 2344572 h 2393104"/>
              <a:gd name="connsiteX15" fmla="*/ 1389610 w 2393104"/>
              <a:gd name="connsiteY15" fmla="*/ 2134123 h 2393104"/>
              <a:gd name="connsiteX16" fmla="*/ 1003494 w 2393104"/>
              <a:gd name="connsiteY16" fmla="*/ 2134123 h 2393104"/>
              <a:gd name="connsiteX17" fmla="*/ 881999 w 2393104"/>
              <a:gd name="connsiteY17" fmla="*/ 2344572 h 2393104"/>
              <a:gd name="connsiteX18" fmla="*/ 699581 w 2393104"/>
              <a:gd name="connsiteY18" fmla="*/ 2278177 h 2393104"/>
              <a:gd name="connsiteX19" fmla="*/ 741784 w 2393104"/>
              <a:gd name="connsiteY19" fmla="*/ 2038869 h 2393104"/>
              <a:gd name="connsiteX20" fmla="*/ 446002 w 2393104"/>
              <a:gd name="connsiteY20" fmla="*/ 1790678 h 2393104"/>
              <a:gd name="connsiteX21" fmla="*/ 217658 w 2393104"/>
              <a:gd name="connsiteY21" fmla="*/ 1873795 h 2393104"/>
              <a:gd name="connsiteX22" fmla="*/ 120595 w 2393104"/>
              <a:gd name="connsiteY22" fmla="*/ 1705678 h 2393104"/>
              <a:gd name="connsiteX23" fmla="*/ 306749 w 2393104"/>
              <a:gd name="connsiteY23" fmla="*/ 1549485 h 2393104"/>
              <a:gd name="connsiteX24" fmla="*/ 239701 w 2393104"/>
              <a:gd name="connsiteY24" fmla="*/ 1169235 h 2393104"/>
              <a:gd name="connsiteX25" fmla="*/ 11352 w 2393104"/>
              <a:gd name="connsiteY25" fmla="*/ 1086129 h 2393104"/>
              <a:gd name="connsiteX26" fmla="*/ 45061 w 2393104"/>
              <a:gd name="connsiteY26" fmla="*/ 894953 h 2393104"/>
              <a:gd name="connsiteX27" fmla="*/ 288062 w 2393104"/>
              <a:gd name="connsiteY27" fmla="*/ 894959 h 2393104"/>
              <a:gd name="connsiteX28" fmla="*/ 481120 w 2393104"/>
              <a:gd name="connsiteY28" fmla="*/ 560573 h 2393104"/>
              <a:gd name="connsiteX29" fmla="*/ 359614 w 2393104"/>
              <a:gd name="connsiteY29" fmla="*/ 350131 h 2393104"/>
              <a:gd name="connsiteX30" fmla="*/ 508323 w 2393104"/>
              <a:gd name="connsiteY30" fmla="*/ 225350 h 2393104"/>
              <a:gd name="connsiteX31" fmla="*/ 694469 w 2393104"/>
              <a:gd name="connsiteY31" fmla="*/ 381553 h 2393104"/>
              <a:gd name="connsiteX32" fmla="*/ 1057299 w 2393104"/>
              <a:gd name="connsiteY32" fmla="*/ 249493 h 2393104"/>
              <a:gd name="connsiteX33" fmla="*/ 1099489 w 2393104"/>
              <a:gd name="connsiteY33" fmla="*/ 10183 h 2393104"/>
              <a:gd name="connsiteX34" fmla="*/ 1293615 w 2393104"/>
              <a:gd name="connsiteY34" fmla="*/ 10183 h 2393104"/>
              <a:gd name="connsiteX35" fmla="*/ 1335805 w 2393104"/>
              <a:gd name="connsiteY35" fmla="*/ 249493 h 2393104"/>
              <a:gd name="connsiteX36" fmla="*/ 1698635 w 2393104"/>
              <a:gd name="connsiteY36" fmla="*/ 381552 h 2393104"/>
              <a:gd name="connsiteX37" fmla="*/ 1698635 w 2393104"/>
              <a:gd name="connsiteY37" fmla="*/ 381553 h 239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93104" h="2393104">
                <a:moveTo>
                  <a:pt x="1698635" y="381553"/>
                </a:moveTo>
                <a:lnTo>
                  <a:pt x="1884781" y="225350"/>
                </a:lnTo>
                <a:lnTo>
                  <a:pt x="2033490" y="350131"/>
                </a:lnTo>
                <a:lnTo>
                  <a:pt x="1911984" y="560573"/>
                </a:lnTo>
                <a:cubicBezTo>
                  <a:pt x="1998382" y="657765"/>
                  <a:pt x="2064071" y="771541"/>
                  <a:pt x="2105042" y="894959"/>
                </a:cubicBezTo>
                <a:lnTo>
                  <a:pt x="2348043" y="894953"/>
                </a:lnTo>
                <a:lnTo>
                  <a:pt x="2381752" y="1086129"/>
                </a:lnTo>
                <a:lnTo>
                  <a:pt x="2153404" y="1169235"/>
                </a:lnTo>
                <a:cubicBezTo>
                  <a:pt x="2157115" y="1299223"/>
                  <a:pt x="2134302" y="1428605"/>
                  <a:pt x="2086356" y="1549485"/>
                </a:cubicBezTo>
                <a:lnTo>
                  <a:pt x="2272509" y="1705678"/>
                </a:lnTo>
                <a:lnTo>
                  <a:pt x="2175446" y="1873795"/>
                </a:lnTo>
                <a:lnTo>
                  <a:pt x="1947102" y="1790678"/>
                </a:lnTo>
                <a:cubicBezTo>
                  <a:pt x="1866390" y="1892640"/>
                  <a:pt x="1765749" y="1977088"/>
                  <a:pt x="1651320" y="2038869"/>
                </a:cubicBezTo>
                <a:lnTo>
                  <a:pt x="1693523" y="2278177"/>
                </a:lnTo>
                <a:lnTo>
                  <a:pt x="1511105" y="2344572"/>
                </a:lnTo>
                <a:lnTo>
                  <a:pt x="1389610" y="2134123"/>
                </a:lnTo>
                <a:cubicBezTo>
                  <a:pt x="1262241" y="2160350"/>
                  <a:pt x="1130863" y="2160350"/>
                  <a:pt x="1003494" y="2134123"/>
                </a:cubicBezTo>
                <a:lnTo>
                  <a:pt x="881999" y="2344572"/>
                </a:lnTo>
                <a:lnTo>
                  <a:pt x="699581" y="2278177"/>
                </a:lnTo>
                <a:lnTo>
                  <a:pt x="741784" y="2038869"/>
                </a:lnTo>
                <a:cubicBezTo>
                  <a:pt x="627355" y="1977089"/>
                  <a:pt x="526714" y="1892641"/>
                  <a:pt x="446002" y="1790678"/>
                </a:cubicBezTo>
                <a:lnTo>
                  <a:pt x="217658" y="1873795"/>
                </a:lnTo>
                <a:lnTo>
                  <a:pt x="120595" y="1705678"/>
                </a:lnTo>
                <a:lnTo>
                  <a:pt x="306749" y="1549485"/>
                </a:lnTo>
                <a:cubicBezTo>
                  <a:pt x="258803" y="1428605"/>
                  <a:pt x="235990" y="1299223"/>
                  <a:pt x="239701" y="1169235"/>
                </a:cubicBezTo>
                <a:lnTo>
                  <a:pt x="11352" y="1086129"/>
                </a:lnTo>
                <a:lnTo>
                  <a:pt x="45061" y="894953"/>
                </a:lnTo>
                <a:lnTo>
                  <a:pt x="288062" y="894959"/>
                </a:lnTo>
                <a:cubicBezTo>
                  <a:pt x="329033" y="771540"/>
                  <a:pt x="394722" y="657764"/>
                  <a:pt x="481120" y="560573"/>
                </a:cubicBezTo>
                <a:lnTo>
                  <a:pt x="359614" y="350131"/>
                </a:lnTo>
                <a:lnTo>
                  <a:pt x="508323" y="225350"/>
                </a:lnTo>
                <a:lnTo>
                  <a:pt x="694469" y="381553"/>
                </a:lnTo>
                <a:cubicBezTo>
                  <a:pt x="805187" y="313345"/>
                  <a:pt x="928641" y="268411"/>
                  <a:pt x="1057299" y="249493"/>
                </a:cubicBezTo>
                <a:lnTo>
                  <a:pt x="1099489" y="10183"/>
                </a:lnTo>
                <a:lnTo>
                  <a:pt x="1293615" y="10183"/>
                </a:lnTo>
                <a:lnTo>
                  <a:pt x="1335805" y="249493"/>
                </a:lnTo>
                <a:cubicBezTo>
                  <a:pt x="1464463" y="268411"/>
                  <a:pt x="1587918" y="313344"/>
                  <a:pt x="1698635" y="381552"/>
                </a:cubicBezTo>
                <a:lnTo>
                  <a:pt x="1698635" y="381553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6520" tIns="585973" rIns="506520" bIns="627826" numCol="1" spcCol="1270" anchor="ctr" anchorCtr="0">
            <a:noAutofit/>
          </a:bodyPr>
          <a:lstStyle/>
          <a:p>
            <a:pPr marL="0" lvl="0" indent="0" algn="ctr" defTabSz="889000">
              <a:lnSpc>
                <a:spcPct val="4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b="1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共识管理</a:t>
            </a: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6AA05AA6-785E-42AD-9E60-59FB288EACE4}"/>
              </a:ext>
            </a:extLst>
          </p:cNvPr>
          <p:cNvSpPr/>
          <p:nvPr/>
        </p:nvSpPr>
        <p:spPr>
          <a:xfrm>
            <a:off x="4503266" y="1895720"/>
            <a:ext cx="2125996" cy="2125996"/>
          </a:xfrm>
          <a:custGeom>
            <a:avLst/>
            <a:gdLst>
              <a:gd name="connsiteX0" fmla="*/ 1302278 w 1740439"/>
              <a:gd name="connsiteY0" fmla="*/ 440809 h 1740439"/>
              <a:gd name="connsiteX1" fmla="*/ 1559052 w 1740439"/>
              <a:gd name="connsiteY1" fmla="*/ 363422 h 1740439"/>
              <a:gd name="connsiteX2" fmla="*/ 1653535 w 1740439"/>
              <a:gd name="connsiteY2" fmla="*/ 527072 h 1740439"/>
              <a:gd name="connsiteX3" fmla="*/ 1458129 w 1740439"/>
              <a:gd name="connsiteY3" fmla="*/ 710751 h 1740439"/>
              <a:gd name="connsiteX4" fmla="*/ 1458129 w 1740439"/>
              <a:gd name="connsiteY4" fmla="*/ 1029688 h 1740439"/>
              <a:gd name="connsiteX5" fmla="*/ 1653535 w 1740439"/>
              <a:gd name="connsiteY5" fmla="*/ 1213367 h 1740439"/>
              <a:gd name="connsiteX6" fmla="*/ 1559052 w 1740439"/>
              <a:gd name="connsiteY6" fmla="*/ 1377017 h 1740439"/>
              <a:gd name="connsiteX7" fmla="*/ 1302278 w 1740439"/>
              <a:gd name="connsiteY7" fmla="*/ 1299630 h 1740439"/>
              <a:gd name="connsiteX8" fmla="*/ 1026070 w 1740439"/>
              <a:gd name="connsiteY8" fmla="*/ 1459099 h 1740439"/>
              <a:gd name="connsiteX9" fmla="*/ 964703 w 1740439"/>
              <a:gd name="connsiteY9" fmla="*/ 1720164 h 1740439"/>
              <a:gd name="connsiteX10" fmla="*/ 775736 w 1740439"/>
              <a:gd name="connsiteY10" fmla="*/ 1720164 h 1740439"/>
              <a:gd name="connsiteX11" fmla="*/ 714368 w 1740439"/>
              <a:gd name="connsiteY11" fmla="*/ 1459099 h 1740439"/>
              <a:gd name="connsiteX12" fmla="*/ 438160 w 1740439"/>
              <a:gd name="connsiteY12" fmla="*/ 1299630 h 1740439"/>
              <a:gd name="connsiteX13" fmla="*/ 181387 w 1740439"/>
              <a:gd name="connsiteY13" fmla="*/ 1377017 h 1740439"/>
              <a:gd name="connsiteX14" fmla="*/ 86904 w 1740439"/>
              <a:gd name="connsiteY14" fmla="*/ 1213367 h 1740439"/>
              <a:gd name="connsiteX15" fmla="*/ 282310 w 1740439"/>
              <a:gd name="connsiteY15" fmla="*/ 1029688 h 1740439"/>
              <a:gd name="connsiteX16" fmla="*/ 282310 w 1740439"/>
              <a:gd name="connsiteY16" fmla="*/ 710751 h 1740439"/>
              <a:gd name="connsiteX17" fmla="*/ 86904 w 1740439"/>
              <a:gd name="connsiteY17" fmla="*/ 527072 h 1740439"/>
              <a:gd name="connsiteX18" fmla="*/ 181387 w 1740439"/>
              <a:gd name="connsiteY18" fmla="*/ 363422 h 1740439"/>
              <a:gd name="connsiteX19" fmla="*/ 438161 w 1740439"/>
              <a:gd name="connsiteY19" fmla="*/ 440809 h 1740439"/>
              <a:gd name="connsiteX20" fmla="*/ 714369 w 1740439"/>
              <a:gd name="connsiteY20" fmla="*/ 281340 h 1740439"/>
              <a:gd name="connsiteX21" fmla="*/ 775736 w 1740439"/>
              <a:gd name="connsiteY21" fmla="*/ 20275 h 1740439"/>
              <a:gd name="connsiteX22" fmla="*/ 964703 w 1740439"/>
              <a:gd name="connsiteY22" fmla="*/ 20275 h 1740439"/>
              <a:gd name="connsiteX23" fmla="*/ 1026071 w 1740439"/>
              <a:gd name="connsiteY23" fmla="*/ 281340 h 1740439"/>
              <a:gd name="connsiteX24" fmla="*/ 1302279 w 1740439"/>
              <a:gd name="connsiteY24" fmla="*/ 440809 h 1740439"/>
              <a:gd name="connsiteX25" fmla="*/ 1302278 w 1740439"/>
              <a:gd name="connsiteY25" fmla="*/ 440809 h 1740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740439" h="1740439">
                <a:moveTo>
                  <a:pt x="1302278" y="440809"/>
                </a:moveTo>
                <a:lnTo>
                  <a:pt x="1559052" y="363422"/>
                </a:lnTo>
                <a:lnTo>
                  <a:pt x="1653535" y="527072"/>
                </a:lnTo>
                <a:lnTo>
                  <a:pt x="1458129" y="710751"/>
                </a:lnTo>
                <a:cubicBezTo>
                  <a:pt x="1486454" y="815177"/>
                  <a:pt x="1486454" y="925263"/>
                  <a:pt x="1458129" y="1029688"/>
                </a:cubicBezTo>
                <a:lnTo>
                  <a:pt x="1653535" y="1213367"/>
                </a:lnTo>
                <a:lnTo>
                  <a:pt x="1559052" y="1377017"/>
                </a:lnTo>
                <a:lnTo>
                  <a:pt x="1302278" y="1299630"/>
                </a:lnTo>
                <a:cubicBezTo>
                  <a:pt x="1226005" y="1376373"/>
                  <a:pt x="1130668" y="1431416"/>
                  <a:pt x="1026070" y="1459099"/>
                </a:cubicBezTo>
                <a:lnTo>
                  <a:pt x="964703" y="1720164"/>
                </a:lnTo>
                <a:lnTo>
                  <a:pt x="775736" y="1720164"/>
                </a:lnTo>
                <a:lnTo>
                  <a:pt x="714368" y="1459099"/>
                </a:lnTo>
                <a:cubicBezTo>
                  <a:pt x="609770" y="1431416"/>
                  <a:pt x="514433" y="1376373"/>
                  <a:pt x="438160" y="1299630"/>
                </a:cubicBezTo>
                <a:lnTo>
                  <a:pt x="181387" y="1377017"/>
                </a:lnTo>
                <a:lnTo>
                  <a:pt x="86904" y="1213367"/>
                </a:lnTo>
                <a:lnTo>
                  <a:pt x="282310" y="1029688"/>
                </a:lnTo>
                <a:cubicBezTo>
                  <a:pt x="253985" y="925262"/>
                  <a:pt x="253985" y="815176"/>
                  <a:pt x="282310" y="710751"/>
                </a:cubicBezTo>
                <a:lnTo>
                  <a:pt x="86904" y="527072"/>
                </a:lnTo>
                <a:lnTo>
                  <a:pt x="181387" y="363422"/>
                </a:lnTo>
                <a:lnTo>
                  <a:pt x="438161" y="440809"/>
                </a:lnTo>
                <a:cubicBezTo>
                  <a:pt x="514434" y="364066"/>
                  <a:pt x="609771" y="309023"/>
                  <a:pt x="714369" y="281340"/>
                </a:cubicBezTo>
                <a:lnTo>
                  <a:pt x="775736" y="20275"/>
                </a:lnTo>
                <a:lnTo>
                  <a:pt x="964703" y="20275"/>
                </a:lnTo>
                <a:lnTo>
                  <a:pt x="1026071" y="281340"/>
                </a:lnTo>
                <a:cubicBezTo>
                  <a:pt x="1130669" y="309023"/>
                  <a:pt x="1226006" y="364066"/>
                  <a:pt x="1302279" y="440809"/>
                </a:cubicBezTo>
                <a:lnTo>
                  <a:pt x="1302278" y="44080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3561" tIns="466209" rIns="463561" bIns="466209" numCol="1" spcCol="1270" anchor="ctr" anchorCtr="0">
            <a:noAutofit/>
          </a:bodyPr>
          <a:lstStyle/>
          <a:p>
            <a:pPr marL="0" lvl="0" indent="0" algn="ctr" defTabSz="889000">
              <a:lnSpc>
                <a:spcPct val="4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b="1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规则管理</a:t>
            </a:r>
          </a:p>
        </p:txBody>
      </p:sp>
      <p:sp>
        <p:nvSpPr>
          <p:cNvPr id="44" name="箭头: 环形 43">
            <a:extLst>
              <a:ext uri="{FF2B5EF4-FFF2-40B4-BE49-F238E27FC236}">
                <a16:creationId xmlns:a16="http://schemas.microsoft.com/office/drawing/2014/main" id="{5D7FCFBA-1409-40C5-840B-B937ED86F238}"/>
              </a:ext>
            </a:extLst>
          </p:cNvPr>
          <p:cNvSpPr/>
          <p:nvPr/>
        </p:nvSpPr>
        <p:spPr>
          <a:xfrm>
            <a:off x="6126742" y="2576685"/>
            <a:ext cx="3063173" cy="3063173"/>
          </a:xfrm>
          <a:prstGeom prst="circularArrow">
            <a:avLst>
              <a:gd name="adj1" fmla="val 4687"/>
              <a:gd name="adj2" fmla="val 299029"/>
              <a:gd name="adj3" fmla="val 2519831"/>
              <a:gd name="adj4" fmla="val 15853403"/>
              <a:gd name="adj5" fmla="val 5469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形状 44">
            <a:extLst>
              <a:ext uri="{FF2B5EF4-FFF2-40B4-BE49-F238E27FC236}">
                <a16:creationId xmlns:a16="http://schemas.microsoft.com/office/drawing/2014/main" id="{798C5014-9AF5-4170-BB24-B041F4CD2EDC}"/>
              </a:ext>
            </a:extLst>
          </p:cNvPr>
          <p:cNvSpPr/>
          <p:nvPr/>
        </p:nvSpPr>
        <p:spPr>
          <a:xfrm>
            <a:off x="4221383" y="1699479"/>
            <a:ext cx="2225587" cy="2225587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16CA057-A87E-4805-A4CE-908B44001F8E}"/>
              </a:ext>
            </a:extLst>
          </p:cNvPr>
          <p:cNvSpPr/>
          <p:nvPr/>
        </p:nvSpPr>
        <p:spPr>
          <a:xfrm>
            <a:off x="45077" y="1748615"/>
            <a:ext cx="5002164" cy="222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规则管理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所有节点必须遵守共识规则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可采用共识规则以外的个性化规则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个性化规则不能与共识规则相冲突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E2A8F1E-FB8A-42A6-BCCA-6F867CEFB7A8}"/>
              </a:ext>
            </a:extLst>
          </p:cNvPr>
          <p:cNvSpPr/>
          <p:nvPr/>
        </p:nvSpPr>
        <p:spPr>
          <a:xfrm>
            <a:off x="8854942" y="3429000"/>
            <a:ext cx="3127839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39" lvl="1" algn="just"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共识管理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889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挖矿</a:t>
            </a:r>
            <a:endParaRPr lang="en-US" altLang="zh-CN" spc="12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851" lvl="1" indent="-285712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区块验证</a:t>
            </a:r>
            <a:endParaRPr lang="en-US" altLang="zh-CN" spc="12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851" lvl="1" indent="-285712" algn="just" defTabSz="91427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pc="1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交易验证规则</a:t>
            </a:r>
            <a:endParaRPr lang="en-US" altLang="zh-CN" spc="12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851" lvl="1" indent="-285712" algn="just" defTabSz="91427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分散在不同程序中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851" lvl="1" indent="-285712" algn="just" defTabSz="91427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未来将向模块化发展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89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山东大学配色">
      <a:dk1>
        <a:srgbClr val="9B0D14"/>
      </a:dk1>
      <a:lt1>
        <a:srgbClr val="FFFFFF"/>
      </a:lt1>
      <a:dk2>
        <a:srgbClr val="9B0D14"/>
      </a:dk2>
      <a:lt2>
        <a:srgbClr val="FFFFFF"/>
      </a:lt2>
      <a:accent1>
        <a:srgbClr val="3B3B3B"/>
      </a:accent1>
      <a:accent2>
        <a:srgbClr val="5C5C5C"/>
      </a:accent2>
      <a:accent3>
        <a:srgbClr val="929292"/>
      </a:accent3>
      <a:accent4>
        <a:srgbClr val="E9E9E9"/>
      </a:accent4>
      <a:accent5>
        <a:srgbClr val="E9E9E9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4582</Words>
  <Application>Microsoft Office PowerPoint</Application>
  <PresentationFormat>宽屏</PresentationFormat>
  <Paragraphs>410</Paragraphs>
  <Slides>38</Slides>
  <Notes>25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9" baseType="lpstr">
      <vt:lpstr>&amp;quot</vt:lpstr>
      <vt:lpstr>HY헤드라인M</vt:lpstr>
      <vt:lpstr>맑은 고딕</vt:lpstr>
      <vt:lpstr>Source Code Pro</vt:lpstr>
      <vt:lpstr>等线</vt:lpstr>
      <vt:lpstr>等线 Light</vt:lpstr>
      <vt:lpstr>仿宋</vt:lpstr>
      <vt:lpstr>黑体</vt:lpstr>
      <vt:lpstr>华文楷体</vt:lpstr>
      <vt:lpstr>华文宋体</vt:lpstr>
      <vt:lpstr>华文中宋</vt:lpstr>
      <vt:lpstr>宋体</vt:lpstr>
      <vt:lpstr>Microsoft YaHei</vt:lpstr>
      <vt:lpstr>Microsoft YaHei</vt:lpstr>
      <vt:lpstr>Arial</vt:lpstr>
      <vt:lpstr>Arial Black</vt:lpstr>
      <vt:lpstr>Cambria Math</vt:lpstr>
      <vt:lpstr>Times New Roman</vt:lpstr>
      <vt:lpstr>Wingdings</vt:lpstr>
      <vt:lpstr>Office 主题​​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王焕杨</dc:creator>
  <cp:lastModifiedBy>X1 Carbon</cp:lastModifiedBy>
  <cp:revision>447</cp:revision>
  <dcterms:created xsi:type="dcterms:W3CDTF">2018-04-09T07:37:00Z</dcterms:created>
  <dcterms:modified xsi:type="dcterms:W3CDTF">2019-06-06T08:55:49Z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